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8.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39.xml" ContentType="application/vnd.openxmlformats-officedocument.theme+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1.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2.xml" ContentType="application/vnd.openxmlformats-officedocument.theme+xml"/>
  <Override PartName="/ppt/slideLayouts/slideLayout447.xml" ContentType="application/vnd.openxmlformats-officedocument.presentationml.slideLayout+xml"/>
  <Override PartName="/ppt/theme/theme43.xml" ContentType="application/vnd.openxmlformats-officedocument.theme+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theme/theme44.xml" ContentType="application/vnd.openxmlformats-officedocument.theme+xml"/>
  <Override PartName="/ppt/theme/theme4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2.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3.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4.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5.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heme/themeOverride6.xml" ContentType="application/vnd.openxmlformats-officedocument.themeOverr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 id="2147483696" r:id="rId4"/>
    <p:sldMasterId id="2147483708" r:id="rId5"/>
    <p:sldMasterId id="2147483722" r:id="rId6"/>
    <p:sldMasterId id="2147483746" r:id="rId7"/>
    <p:sldMasterId id="2147483782" r:id="rId8"/>
    <p:sldMasterId id="2147483794" r:id="rId9"/>
    <p:sldMasterId id="2147483806" r:id="rId10"/>
    <p:sldMasterId id="2147483818" r:id="rId11"/>
    <p:sldMasterId id="2147483830" r:id="rId12"/>
    <p:sldMasterId id="2147483842" r:id="rId13"/>
    <p:sldMasterId id="2147483854" r:id="rId14"/>
    <p:sldMasterId id="2147483878" r:id="rId15"/>
    <p:sldMasterId id="2147483890" r:id="rId16"/>
    <p:sldMasterId id="2147483902" r:id="rId17"/>
    <p:sldMasterId id="2147483914" r:id="rId18"/>
    <p:sldMasterId id="2147483926" r:id="rId19"/>
    <p:sldMasterId id="2147483952" r:id="rId20"/>
    <p:sldMasterId id="2147483964" r:id="rId21"/>
    <p:sldMasterId id="2147483976" r:id="rId22"/>
    <p:sldMasterId id="2147484000" r:id="rId23"/>
    <p:sldMasterId id="2147484036" r:id="rId24"/>
    <p:sldMasterId id="2147484048" r:id="rId25"/>
    <p:sldMasterId id="2147484060" r:id="rId26"/>
    <p:sldMasterId id="2147484072" r:id="rId27"/>
    <p:sldMasterId id="2147484084" r:id="rId28"/>
    <p:sldMasterId id="2147484096" r:id="rId29"/>
    <p:sldMasterId id="2147484108" r:id="rId30"/>
    <p:sldMasterId id="2147484120" r:id="rId31"/>
    <p:sldMasterId id="2147484144" r:id="rId32"/>
    <p:sldMasterId id="2147484290" r:id="rId33"/>
    <p:sldMasterId id="2147484302" r:id="rId34"/>
    <p:sldMasterId id="2147484314" r:id="rId35"/>
    <p:sldMasterId id="2147484326" r:id="rId36"/>
    <p:sldMasterId id="2147484338" r:id="rId37"/>
    <p:sldMasterId id="2147484350" r:id="rId38"/>
    <p:sldMasterId id="2147484364" r:id="rId39"/>
    <p:sldMasterId id="2147484474" r:id="rId40"/>
    <p:sldMasterId id="2147484476" r:id="rId41"/>
    <p:sldMasterId id="2147484480" r:id="rId42"/>
    <p:sldMasterId id="2147484492" r:id="rId43"/>
    <p:sldMasterId id="2147484494" r:id="rId44"/>
  </p:sldMasterIdLst>
  <p:notesMasterIdLst>
    <p:notesMasterId r:id="rId154"/>
  </p:notesMasterIdLst>
  <p:sldIdLst>
    <p:sldId id="2396" r:id="rId45"/>
    <p:sldId id="484" r:id="rId46"/>
    <p:sldId id="2397" r:id="rId47"/>
    <p:sldId id="2392" r:id="rId48"/>
    <p:sldId id="2393" r:id="rId49"/>
    <p:sldId id="1142" r:id="rId50"/>
    <p:sldId id="4186" r:id="rId51"/>
    <p:sldId id="259" r:id="rId52"/>
    <p:sldId id="4201" r:id="rId53"/>
    <p:sldId id="477" r:id="rId54"/>
    <p:sldId id="262" r:id="rId55"/>
    <p:sldId id="263" r:id="rId56"/>
    <p:sldId id="4894" r:id="rId57"/>
    <p:sldId id="264" r:id="rId58"/>
    <p:sldId id="458" r:id="rId59"/>
    <p:sldId id="266" r:id="rId60"/>
    <p:sldId id="459" r:id="rId61"/>
    <p:sldId id="4206" r:id="rId62"/>
    <p:sldId id="4205" r:id="rId63"/>
    <p:sldId id="462" r:id="rId64"/>
    <p:sldId id="4207" r:id="rId65"/>
    <p:sldId id="269" r:id="rId66"/>
    <p:sldId id="270" r:id="rId67"/>
    <p:sldId id="271" r:id="rId68"/>
    <p:sldId id="272" r:id="rId69"/>
    <p:sldId id="282" r:id="rId70"/>
    <p:sldId id="4208" r:id="rId71"/>
    <p:sldId id="463" r:id="rId72"/>
    <p:sldId id="284" r:id="rId73"/>
    <p:sldId id="4209" r:id="rId74"/>
    <p:sldId id="288" r:id="rId75"/>
    <p:sldId id="289" r:id="rId76"/>
    <p:sldId id="290" r:id="rId77"/>
    <p:sldId id="291" r:id="rId78"/>
    <p:sldId id="292" r:id="rId79"/>
    <p:sldId id="293" r:id="rId80"/>
    <p:sldId id="294" r:id="rId81"/>
    <p:sldId id="295" r:id="rId82"/>
    <p:sldId id="296" r:id="rId83"/>
    <p:sldId id="297" r:id="rId84"/>
    <p:sldId id="298" r:id="rId85"/>
    <p:sldId id="299" r:id="rId86"/>
    <p:sldId id="300" r:id="rId87"/>
    <p:sldId id="1184" r:id="rId88"/>
    <p:sldId id="302" r:id="rId89"/>
    <p:sldId id="303" r:id="rId90"/>
    <p:sldId id="4210" r:id="rId91"/>
    <p:sldId id="520" r:id="rId92"/>
    <p:sldId id="310" r:id="rId93"/>
    <p:sldId id="311" r:id="rId94"/>
    <p:sldId id="375" r:id="rId95"/>
    <p:sldId id="314" r:id="rId96"/>
    <p:sldId id="315" r:id="rId97"/>
    <p:sldId id="316" r:id="rId98"/>
    <p:sldId id="317" r:id="rId99"/>
    <p:sldId id="4886" r:id="rId100"/>
    <p:sldId id="464" r:id="rId101"/>
    <p:sldId id="4887" r:id="rId102"/>
    <p:sldId id="319" r:id="rId103"/>
    <p:sldId id="320" r:id="rId104"/>
    <p:sldId id="321" r:id="rId105"/>
    <p:sldId id="322" r:id="rId106"/>
    <p:sldId id="323" r:id="rId107"/>
    <p:sldId id="324" r:id="rId108"/>
    <p:sldId id="325" r:id="rId109"/>
    <p:sldId id="326" r:id="rId110"/>
    <p:sldId id="327" r:id="rId111"/>
    <p:sldId id="328" r:id="rId112"/>
    <p:sldId id="329" r:id="rId113"/>
    <p:sldId id="330" r:id="rId114"/>
    <p:sldId id="332" r:id="rId115"/>
    <p:sldId id="333" r:id="rId116"/>
    <p:sldId id="334" r:id="rId117"/>
    <p:sldId id="4888" r:id="rId118"/>
    <p:sldId id="465" r:id="rId119"/>
    <p:sldId id="338" r:id="rId120"/>
    <p:sldId id="340" r:id="rId121"/>
    <p:sldId id="341" r:id="rId122"/>
    <p:sldId id="343" r:id="rId123"/>
    <p:sldId id="344" r:id="rId124"/>
    <p:sldId id="345" r:id="rId125"/>
    <p:sldId id="346" r:id="rId126"/>
    <p:sldId id="347" r:id="rId127"/>
    <p:sldId id="466" r:id="rId128"/>
    <p:sldId id="349" r:id="rId129"/>
    <p:sldId id="350" r:id="rId130"/>
    <p:sldId id="353" r:id="rId131"/>
    <p:sldId id="4889" r:id="rId132"/>
    <p:sldId id="357" r:id="rId133"/>
    <p:sldId id="358" r:id="rId134"/>
    <p:sldId id="369" r:id="rId135"/>
    <p:sldId id="373" r:id="rId136"/>
    <p:sldId id="374" r:id="rId137"/>
    <p:sldId id="377" r:id="rId138"/>
    <p:sldId id="379" r:id="rId139"/>
    <p:sldId id="380" r:id="rId140"/>
    <p:sldId id="381" r:id="rId141"/>
    <p:sldId id="382" r:id="rId142"/>
    <p:sldId id="389" r:id="rId143"/>
    <p:sldId id="386" r:id="rId144"/>
    <p:sldId id="387" r:id="rId145"/>
    <p:sldId id="4895" r:id="rId146"/>
    <p:sldId id="400" r:id="rId147"/>
    <p:sldId id="405" r:id="rId148"/>
    <p:sldId id="4893" r:id="rId149"/>
    <p:sldId id="2394" r:id="rId150"/>
    <p:sldId id="4892" r:id="rId151"/>
    <p:sldId id="1181" r:id="rId152"/>
    <p:sldId id="4033" r:id="rId1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rmon" id="{6FE2D6F2-97A2-BE4D-AAB9-CEB3AA31551F}">
          <p14:sldIdLst>
            <p14:sldId id="2396"/>
            <p14:sldId id="484"/>
            <p14:sldId id="2397"/>
            <p14:sldId id="2392"/>
            <p14:sldId id="2393"/>
            <p14:sldId id="1142"/>
            <p14:sldId id="4186"/>
            <p14:sldId id="259"/>
            <p14:sldId id="4201"/>
            <p14:sldId id="477"/>
            <p14:sldId id="262"/>
            <p14:sldId id="263"/>
            <p14:sldId id="4894"/>
            <p14:sldId id="264"/>
            <p14:sldId id="458"/>
            <p14:sldId id="266"/>
            <p14:sldId id="459"/>
            <p14:sldId id="4206"/>
            <p14:sldId id="4205"/>
          </p14:sldIdLst>
        </p14:section>
        <p14:section name="Chapters" id="{A6D483C1-AE67-0D4E-87D8-97E0BCFFA382}">
          <p14:sldIdLst>
            <p14:sldId id="462"/>
            <p14:sldId id="4207"/>
            <p14:sldId id="269"/>
            <p14:sldId id="270"/>
            <p14:sldId id="271"/>
            <p14:sldId id="272"/>
            <p14:sldId id="282"/>
            <p14:sldId id="4208"/>
            <p14:sldId id="463"/>
            <p14:sldId id="284"/>
            <p14:sldId id="4209"/>
            <p14:sldId id="288"/>
            <p14:sldId id="289"/>
            <p14:sldId id="290"/>
            <p14:sldId id="291"/>
            <p14:sldId id="292"/>
            <p14:sldId id="293"/>
            <p14:sldId id="294"/>
            <p14:sldId id="295"/>
            <p14:sldId id="296"/>
            <p14:sldId id="297"/>
            <p14:sldId id="298"/>
            <p14:sldId id="299"/>
            <p14:sldId id="300"/>
            <p14:sldId id="1184"/>
            <p14:sldId id="302"/>
            <p14:sldId id="303"/>
            <p14:sldId id="4210"/>
            <p14:sldId id="520"/>
            <p14:sldId id="310"/>
            <p14:sldId id="311"/>
            <p14:sldId id="375"/>
            <p14:sldId id="314"/>
            <p14:sldId id="315"/>
            <p14:sldId id="316"/>
            <p14:sldId id="317"/>
            <p14:sldId id="4886"/>
            <p14:sldId id="464"/>
            <p14:sldId id="4887"/>
            <p14:sldId id="319"/>
            <p14:sldId id="320"/>
            <p14:sldId id="321"/>
            <p14:sldId id="322"/>
            <p14:sldId id="323"/>
            <p14:sldId id="324"/>
            <p14:sldId id="325"/>
            <p14:sldId id="326"/>
            <p14:sldId id="327"/>
            <p14:sldId id="328"/>
            <p14:sldId id="329"/>
            <p14:sldId id="330"/>
            <p14:sldId id="332"/>
            <p14:sldId id="333"/>
            <p14:sldId id="334"/>
            <p14:sldId id="4888"/>
            <p14:sldId id="465"/>
            <p14:sldId id="338"/>
            <p14:sldId id="340"/>
            <p14:sldId id="341"/>
            <p14:sldId id="343"/>
            <p14:sldId id="344"/>
            <p14:sldId id="345"/>
            <p14:sldId id="346"/>
            <p14:sldId id="347"/>
            <p14:sldId id="466"/>
            <p14:sldId id="349"/>
            <p14:sldId id="350"/>
            <p14:sldId id="353"/>
            <p14:sldId id="4889"/>
            <p14:sldId id="357"/>
            <p14:sldId id="358"/>
            <p14:sldId id="369"/>
            <p14:sldId id="373"/>
            <p14:sldId id="374"/>
            <p14:sldId id="377"/>
            <p14:sldId id="379"/>
            <p14:sldId id="380"/>
            <p14:sldId id="381"/>
            <p14:sldId id="382"/>
            <p14:sldId id="389"/>
            <p14:sldId id="386"/>
            <p14:sldId id="387"/>
            <p14:sldId id="4895"/>
            <p14:sldId id="400"/>
            <p14:sldId id="405"/>
          </p14:sldIdLst>
        </p14:section>
        <p14:section name="Conclusion" id="{1D9B234B-7C7C-3B47-B331-D9366FC35B40}">
          <p14:sldIdLst>
            <p14:sldId id="4893"/>
            <p14:sldId id="2394"/>
            <p14:sldId id="4892"/>
            <p14:sldId id="1181"/>
            <p14:sldId id="403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70403"/>
    <a:srgbClr val="AC000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353"/>
    <p:restoredTop sz="88294" autoAdjust="0"/>
  </p:normalViewPr>
  <p:slideViewPr>
    <p:cSldViewPr snapToGrid="0" snapToObjects="1">
      <p:cViewPr varScale="1">
        <p:scale>
          <a:sx n="46" d="100"/>
          <a:sy n="46" d="100"/>
        </p:scale>
        <p:origin x="176" y="2176"/>
      </p:cViewPr>
      <p:guideLst>
        <p:guide orient="horz" pos="2160"/>
        <p:guide pos="2880"/>
      </p:guideLst>
    </p:cSldViewPr>
  </p:slideViewPr>
  <p:notesTextViewPr>
    <p:cViewPr>
      <p:scale>
        <a:sx n="100" d="100"/>
        <a:sy n="100" d="100"/>
      </p:scale>
      <p:origin x="0" y="0"/>
    </p:cViewPr>
  </p:notesTextViewPr>
  <p:sorterViewPr>
    <p:cViewPr varScale="1">
      <p:scale>
        <a:sx n="32" d="100"/>
        <a:sy n="32"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73.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9.xml"/><Relationship Id="rId84" Type="http://schemas.openxmlformats.org/officeDocument/2006/relationships/slide" Target="slides/slide40.xml"/><Relationship Id="rId138" Type="http://schemas.openxmlformats.org/officeDocument/2006/relationships/slide" Target="slides/slide94.xml"/><Relationship Id="rId107" Type="http://schemas.openxmlformats.org/officeDocument/2006/relationships/slide" Target="slides/slide6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9.xml"/><Relationship Id="rId74" Type="http://schemas.openxmlformats.org/officeDocument/2006/relationships/slide" Target="slides/slide30.xml"/><Relationship Id="rId128" Type="http://schemas.openxmlformats.org/officeDocument/2006/relationships/slide" Target="slides/slide84.xml"/><Relationship Id="rId149" Type="http://schemas.openxmlformats.org/officeDocument/2006/relationships/slide" Target="slides/slide105.xml"/><Relationship Id="rId5" Type="http://schemas.openxmlformats.org/officeDocument/2006/relationships/slideMaster" Target="slideMasters/slideMaster5.xml"/><Relationship Id="rId95" Type="http://schemas.openxmlformats.org/officeDocument/2006/relationships/slide" Target="slides/slide5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20.xml"/><Relationship Id="rId118" Type="http://schemas.openxmlformats.org/officeDocument/2006/relationships/slide" Target="slides/slide74.xml"/><Relationship Id="rId139" Type="http://schemas.openxmlformats.org/officeDocument/2006/relationships/slide" Target="slides/slide95.xml"/><Relationship Id="rId80" Type="http://schemas.openxmlformats.org/officeDocument/2006/relationships/slide" Target="slides/slide36.xml"/><Relationship Id="rId85" Type="http://schemas.openxmlformats.org/officeDocument/2006/relationships/slide" Target="slides/slide41.xml"/><Relationship Id="rId150" Type="http://schemas.openxmlformats.org/officeDocument/2006/relationships/slide" Target="slides/slide106.xml"/><Relationship Id="rId155"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5.xml"/><Relationship Id="rId103" Type="http://schemas.openxmlformats.org/officeDocument/2006/relationships/slide" Target="slides/slide59.xml"/><Relationship Id="rId108" Type="http://schemas.openxmlformats.org/officeDocument/2006/relationships/slide" Target="slides/slide64.xml"/><Relationship Id="rId124" Type="http://schemas.openxmlformats.org/officeDocument/2006/relationships/slide" Target="slides/slide80.xml"/><Relationship Id="rId129" Type="http://schemas.openxmlformats.org/officeDocument/2006/relationships/slide" Target="slides/slide85.xml"/><Relationship Id="rId54" Type="http://schemas.openxmlformats.org/officeDocument/2006/relationships/slide" Target="slides/slide10.xml"/><Relationship Id="rId70" Type="http://schemas.openxmlformats.org/officeDocument/2006/relationships/slide" Target="slides/slide26.xml"/><Relationship Id="rId75" Type="http://schemas.openxmlformats.org/officeDocument/2006/relationships/slide" Target="slides/slide31.xml"/><Relationship Id="rId91" Type="http://schemas.openxmlformats.org/officeDocument/2006/relationships/slide" Target="slides/slide47.xml"/><Relationship Id="rId96" Type="http://schemas.openxmlformats.org/officeDocument/2006/relationships/slide" Target="slides/slide52.xml"/><Relationship Id="rId140" Type="http://schemas.openxmlformats.org/officeDocument/2006/relationships/slide" Target="slides/slide96.xml"/><Relationship Id="rId145" Type="http://schemas.openxmlformats.org/officeDocument/2006/relationships/slide" Target="slides/slide10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5.xml"/><Relationship Id="rId114" Type="http://schemas.openxmlformats.org/officeDocument/2006/relationships/slide" Target="slides/slide70.xml"/><Relationship Id="rId119" Type="http://schemas.openxmlformats.org/officeDocument/2006/relationships/slide" Target="slides/slide75.xml"/><Relationship Id="rId44" Type="http://schemas.openxmlformats.org/officeDocument/2006/relationships/slideMaster" Target="slideMasters/slideMaster44.xml"/><Relationship Id="rId60" Type="http://schemas.openxmlformats.org/officeDocument/2006/relationships/slide" Target="slides/slide16.xml"/><Relationship Id="rId65" Type="http://schemas.openxmlformats.org/officeDocument/2006/relationships/slide" Target="slides/slide21.xml"/><Relationship Id="rId81" Type="http://schemas.openxmlformats.org/officeDocument/2006/relationships/slide" Target="slides/slide37.xml"/><Relationship Id="rId86" Type="http://schemas.openxmlformats.org/officeDocument/2006/relationships/slide" Target="slides/slide42.xml"/><Relationship Id="rId130" Type="http://schemas.openxmlformats.org/officeDocument/2006/relationships/slide" Target="slides/slide86.xml"/><Relationship Id="rId135" Type="http://schemas.openxmlformats.org/officeDocument/2006/relationships/slide" Target="slides/slide91.xml"/><Relationship Id="rId151" Type="http://schemas.openxmlformats.org/officeDocument/2006/relationships/slide" Target="slides/slide107.xml"/><Relationship Id="rId156"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5.xml"/><Relationship Id="rId34" Type="http://schemas.openxmlformats.org/officeDocument/2006/relationships/slideMaster" Target="slideMasters/slideMaster34.xml"/><Relationship Id="rId50" Type="http://schemas.openxmlformats.org/officeDocument/2006/relationships/slide" Target="slides/slide6.xml"/><Relationship Id="rId55" Type="http://schemas.openxmlformats.org/officeDocument/2006/relationships/slide" Target="slides/slide11.xml"/><Relationship Id="rId76" Type="http://schemas.openxmlformats.org/officeDocument/2006/relationships/slide" Target="slides/slide32.xml"/><Relationship Id="rId97" Type="http://schemas.openxmlformats.org/officeDocument/2006/relationships/slide" Target="slides/slide53.xml"/><Relationship Id="rId104" Type="http://schemas.openxmlformats.org/officeDocument/2006/relationships/slide" Target="slides/slide60.xml"/><Relationship Id="rId120" Type="http://schemas.openxmlformats.org/officeDocument/2006/relationships/slide" Target="slides/slide76.xml"/><Relationship Id="rId125" Type="http://schemas.openxmlformats.org/officeDocument/2006/relationships/slide" Target="slides/slide81.xml"/><Relationship Id="rId141" Type="http://schemas.openxmlformats.org/officeDocument/2006/relationships/slide" Target="slides/slide97.xml"/><Relationship Id="rId146" Type="http://schemas.openxmlformats.org/officeDocument/2006/relationships/slide" Target="slides/slide102.xml"/><Relationship Id="rId7" Type="http://schemas.openxmlformats.org/officeDocument/2006/relationships/slideMaster" Target="slideMasters/slideMaster7.xml"/><Relationship Id="rId71" Type="http://schemas.openxmlformats.org/officeDocument/2006/relationships/slide" Target="slides/slide27.xml"/><Relationship Id="rId92" Type="http://schemas.openxmlformats.org/officeDocument/2006/relationships/slide" Target="slides/slide4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1.xml"/><Relationship Id="rId66" Type="http://schemas.openxmlformats.org/officeDocument/2006/relationships/slide" Target="slides/slide22.xml"/><Relationship Id="rId87" Type="http://schemas.openxmlformats.org/officeDocument/2006/relationships/slide" Target="slides/slide43.xml"/><Relationship Id="rId110" Type="http://schemas.openxmlformats.org/officeDocument/2006/relationships/slide" Target="slides/slide66.xml"/><Relationship Id="rId115" Type="http://schemas.openxmlformats.org/officeDocument/2006/relationships/slide" Target="slides/slide71.xml"/><Relationship Id="rId131" Type="http://schemas.openxmlformats.org/officeDocument/2006/relationships/slide" Target="slides/slide87.xml"/><Relationship Id="rId136" Type="http://schemas.openxmlformats.org/officeDocument/2006/relationships/slide" Target="slides/slide92.xml"/><Relationship Id="rId157" Type="http://schemas.openxmlformats.org/officeDocument/2006/relationships/theme" Target="theme/theme1.xml"/><Relationship Id="rId61" Type="http://schemas.openxmlformats.org/officeDocument/2006/relationships/slide" Target="slides/slide17.xml"/><Relationship Id="rId82" Type="http://schemas.openxmlformats.org/officeDocument/2006/relationships/slide" Target="slides/slide38.xml"/><Relationship Id="rId152" Type="http://schemas.openxmlformats.org/officeDocument/2006/relationships/slide" Target="slides/slide10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2.xml"/><Relationship Id="rId77" Type="http://schemas.openxmlformats.org/officeDocument/2006/relationships/slide" Target="slides/slide33.xml"/><Relationship Id="rId100" Type="http://schemas.openxmlformats.org/officeDocument/2006/relationships/slide" Target="slides/slide56.xml"/><Relationship Id="rId105" Type="http://schemas.openxmlformats.org/officeDocument/2006/relationships/slide" Target="slides/slide61.xml"/><Relationship Id="rId126" Type="http://schemas.openxmlformats.org/officeDocument/2006/relationships/slide" Target="slides/slide82.xml"/><Relationship Id="rId147" Type="http://schemas.openxmlformats.org/officeDocument/2006/relationships/slide" Target="slides/slide103.xml"/><Relationship Id="rId8" Type="http://schemas.openxmlformats.org/officeDocument/2006/relationships/slideMaster" Target="slideMasters/slideMaster8.xml"/><Relationship Id="rId51" Type="http://schemas.openxmlformats.org/officeDocument/2006/relationships/slide" Target="slides/slide7.xml"/><Relationship Id="rId72" Type="http://schemas.openxmlformats.org/officeDocument/2006/relationships/slide" Target="slides/slide28.xml"/><Relationship Id="rId93" Type="http://schemas.openxmlformats.org/officeDocument/2006/relationships/slide" Target="slides/slide49.xml"/><Relationship Id="rId98" Type="http://schemas.openxmlformats.org/officeDocument/2006/relationships/slide" Target="slides/slide54.xml"/><Relationship Id="rId121" Type="http://schemas.openxmlformats.org/officeDocument/2006/relationships/slide" Target="slides/slide77.xml"/><Relationship Id="rId142" Type="http://schemas.openxmlformats.org/officeDocument/2006/relationships/slide" Target="slides/slide98.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xml"/><Relationship Id="rId67" Type="http://schemas.openxmlformats.org/officeDocument/2006/relationships/slide" Target="slides/slide23.xml"/><Relationship Id="rId116" Type="http://schemas.openxmlformats.org/officeDocument/2006/relationships/slide" Target="slides/slide72.xml"/><Relationship Id="rId137" Type="http://schemas.openxmlformats.org/officeDocument/2006/relationships/slide" Target="slides/slide93.xml"/><Relationship Id="rId158"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8.xml"/><Relationship Id="rId83" Type="http://schemas.openxmlformats.org/officeDocument/2006/relationships/slide" Target="slides/slide39.xml"/><Relationship Id="rId88" Type="http://schemas.openxmlformats.org/officeDocument/2006/relationships/slide" Target="slides/slide44.xml"/><Relationship Id="rId111" Type="http://schemas.openxmlformats.org/officeDocument/2006/relationships/slide" Target="slides/slide67.xml"/><Relationship Id="rId132" Type="http://schemas.openxmlformats.org/officeDocument/2006/relationships/slide" Target="slides/slide88.xml"/><Relationship Id="rId153" Type="http://schemas.openxmlformats.org/officeDocument/2006/relationships/slide" Target="slides/slide10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3.xml"/><Relationship Id="rId106" Type="http://schemas.openxmlformats.org/officeDocument/2006/relationships/slide" Target="slides/slide62.xml"/><Relationship Id="rId127" Type="http://schemas.openxmlformats.org/officeDocument/2006/relationships/slide" Target="slides/slide8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8.xml"/><Relationship Id="rId73" Type="http://schemas.openxmlformats.org/officeDocument/2006/relationships/slide" Target="slides/slide29.xml"/><Relationship Id="rId78" Type="http://schemas.openxmlformats.org/officeDocument/2006/relationships/slide" Target="slides/slide34.xml"/><Relationship Id="rId94" Type="http://schemas.openxmlformats.org/officeDocument/2006/relationships/slide" Target="slides/slide50.xml"/><Relationship Id="rId99" Type="http://schemas.openxmlformats.org/officeDocument/2006/relationships/slide" Target="slides/slide55.xml"/><Relationship Id="rId101" Type="http://schemas.openxmlformats.org/officeDocument/2006/relationships/slide" Target="slides/slide57.xml"/><Relationship Id="rId122" Type="http://schemas.openxmlformats.org/officeDocument/2006/relationships/slide" Target="slides/slide78.xml"/><Relationship Id="rId143" Type="http://schemas.openxmlformats.org/officeDocument/2006/relationships/slide" Target="slides/slide99.xml"/><Relationship Id="rId148" Type="http://schemas.openxmlformats.org/officeDocument/2006/relationships/slide" Target="slides/slide104.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3.xml"/><Relationship Id="rId68" Type="http://schemas.openxmlformats.org/officeDocument/2006/relationships/slide" Target="slides/slide24.xml"/><Relationship Id="rId89" Type="http://schemas.openxmlformats.org/officeDocument/2006/relationships/slide" Target="slides/slide45.xml"/><Relationship Id="rId112" Type="http://schemas.openxmlformats.org/officeDocument/2006/relationships/slide" Target="slides/slide68.xml"/><Relationship Id="rId133" Type="http://schemas.openxmlformats.org/officeDocument/2006/relationships/slide" Target="slides/slide89.xml"/><Relationship Id="rId154" Type="http://schemas.openxmlformats.org/officeDocument/2006/relationships/notesMaster" Target="notesMasters/notesMaster1.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4.xml"/><Relationship Id="rId79" Type="http://schemas.openxmlformats.org/officeDocument/2006/relationships/slide" Target="slides/slide35.xml"/><Relationship Id="rId102" Type="http://schemas.openxmlformats.org/officeDocument/2006/relationships/slide" Target="slides/slide58.xml"/><Relationship Id="rId123" Type="http://schemas.openxmlformats.org/officeDocument/2006/relationships/slide" Target="slides/slide79.xml"/><Relationship Id="rId144" Type="http://schemas.openxmlformats.org/officeDocument/2006/relationships/slide" Target="slides/slide100.xml"/><Relationship Id="rId90" Type="http://schemas.openxmlformats.org/officeDocument/2006/relationships/slide" Target="slides/slide46.xml"/><Relationship Id="rId27" Type="http://schemas.openxmlformats.org/officeDocument/2006/relationships/slideMaster" Target="slideMasters/slideMaster27.xml"/><Relationship Id="rId48" Type="http://schemas.openxmlformats.org/officeDocument/2006/relationships/slide" Target="slides/slide4.xml"/><Relationship Id="rId69" Type="http://schemas.openxmlformats.org/officeDocument/2006/relationships/slide" Target="slides/slide25.xml"/><Relationship Id="rId113" Type="http://schemas.openxmlformats.org/officeDocument/2006/relationships/slide" Target="slides/slide69.xml"/><Relationship Id="rId134" Type="http://schemas.openxmlformats.org/officeDocument/2006/relationships/slide" Target="slides/slide9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8DBACB-3AE3-814C-B10E-95BC09872061}" type="datetimeFigureOut">
              <a:rPr lang="en-US" smtClean="0"/>
              <a:t>9/10/23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39E1E6-299E-3145-8F85-69D324BC6F54}" type="slidenum">
              <a:rPr lang="en-US" smtClean="0"/>
              <a:t>‹#›</a:t>
            </a:fld>
            <a:endParaRPr lang="en-US"/>
          </a:p>
        </p:txBody>
      </p:sp>
    </p:spTree>
    <p:extLst>
      <p:ext uri="{BB962C8B-B14F-4D97-AF65-F5344CB8AC3E}">
        <p14:creationId xmlns:p14="http://schemas.microsoft.com/office/powerpoint/2010/main" val="229576871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998729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39E1E6-299E-3145-8F85-69D324BC6F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7764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88C01E46-6623-C747-861B-D467DAC2B83A}" type="slidenum">
              <a:rPr lang="en-US" sz="1200">
                <a:solidFill>
                  <a:prstClr val="black"/>
                </a:solidFill>
              </a:rPr>
              <a:pPr/>
              <a:t>11</a:t>
            </a:fld>
            <a:endParaRPr lang="en-US" sz="1200">
              <a:solidFill>
                <a:prstClr val="black"/>
              </a:solidFill>
            </a:endParaRPr>
          </a:p>
        </p:txBody>
      </p:sp>
      <p:sp>
        <p:nvSpPr>
          <p:cNvPr id="533506" name="Rectangle 2"/>
          <p:cNvSpPr>
            <a:spLocks noGrp="1" noRot="1" noChangeAspect="1" noChangeArrowheads="1" noTextEdit="1"/>
          </p:cNvSpPr>
          <p:nvPr>
            <p:ph type="sldImg"/>
          </p:nvPr>
        </p:nvSpPr>
        <p:spPr>
          <a:ln/>
        </p:spPr>
      </p:sp>
      <p:sp>
        <p:nvSpPr>
          <p:cNvPr id="533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615F65A-7887-774F-8768-052EDD6BE914}" type="slidenum">
              <a:rPr lang="en-US" sz="1200">
                <a:solidFill>
                  <a:prstClr val="black"/>
                </a:solidFill>
              </a:rPr>
              <a:pPr/>
              <a:t>12</a:t>
            </a:fld>
            <a:endParaRPr lang="en-US" sz="1200">
              <a:solidFill>
                <a:prstClr val="black"/>
              </a:solidFill>
            </a:endParaRPr>
          </a:p>
        </p:txBody>
      </p:sp>
      <p:sp>
        <p:nvSpPr>
          <p:cNvPr id="535554" name="Rectangle 2"/>
          <p:cNvSpPr>
            <a:spLocks noGrp="1" noRot="1" noChangeAspect="1" noChangeArrowheads="1" noTextEdit="1"/>
          </p:cNvSpPr>
          <p:nvPr>
            <p:ph type="sldImg"/>
          </p:nvPr>
        </p:nvSpPr>
        <p:spPr>
          <a:ln/>
        </p:spPr>
      </p:sp>
      <p:sp>
        <p:nvSpPr>
          <p:cNvPr id="535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LC-03-Opposition-34</a:t>
            </a:r>
          </a:p>
          <a:p>
            <a:r>
              <a:rPr lang="en-US" dirty="0">
                <a:latin typeface="Times New Roman" charset="0"/>
                <a:ea typeface="ＭＳ Ｐゴシック" charset="0"/>
                <a:cs typeface="ＭＳ Ｐゴシック" charset="0"/>
              </a:rPr>
              <a:t>NS-02-Mark1-9-slide 233</a:t>
            </a:r>
          </a:p>
          <a:p>
            <a:r>
              <a:rPr lang="en-US" dirty="0">
                <a:latin typeface="Times New Roman" charset="0"/>
                <a:ea typeface="ＭＳ Ｐゴシック" charset="0"/>
                <a:cs typeface="ＭＳ Ｐゴシック" charset="0"/>
              </a:rPr>
              <a:t>NS-20-James-49</a:t>
            </a:r>
          </a:p>
          <a:p>
            <a:r>
              <a:rPr lang="en-US" dirty="0">
                <a:latin typeface="Times New Roman" charset="0"/>
                <a:ea typeface="ＭＳ Ｐゴシック" charset="0"/>
                <a:cs typeface="ＭＳ Ｐゴシック" charset="0"/>
              </a:rPr>
              <a:t>NS-26-Jude 74</a:t>
            </a:r>
          </a:p>
        </p:txBody>
      </p:sp>
    </p:spTree>
    <p:extLst>
      <p:ext uri="{BB962C8B-B14F-4D97-AF65-F5344CB8AC3E}">
        <p14:creationId xmlns:p14="http://schemas.microsoft.com/office/powerpoint/2010/main" val="2868095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42CE1B9-8A3A-AC4D-AD11-F67E2B53D893}" type="slidenum">
              <a:rPr lang="en-US" sz="1200">
                <a:solidFill>
                  <a:prstClr val="black"/>
                </a:solidFill>
              </a:rPr>
              <a:pPr/>
              <a:t>14</a:t>
            </a:fld>
            <a:endParaRPr lang="en-US" sz="1200">
              <a:solidFill>
                <a:prstClr val="black"/>
              </a:solidFill>
            </a:endParaRPr>
          </a:p>
        </p:txBody>
      </p:sp>
      <p:sp>
        <p:nvSpPr>
          <p:cNvPr id="537602" name="Rectangle 2"/>
          <p:cNvSpPr>
            <a:spLocks noGrp="1" noRot="1" noChangeAspect="1" noChangeArrowheads="1" noTextEdit="1"/>
          </p:cNvSpPr>
          <p:nvPr>
            <p:ph type="sldImg"/>
          </p:nvPr>
        </p:nvSpPr>
        <p:spPr>
          <a:ln/>
        </p:spPr>
      </p:sp>
      <p:sp>
        <p:nvSpPr>
          <p:cNvPr id="537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CE97858-4539-F649-A916-6F098C6EFEBE}" type="slidenum">
              <a:rPr lang="en-US" sz="1200">
                <a:solidFill>
                  <a:prstClr val="black"/>
                </a:solidFill>
              </a:rPr>
              <a:pPr/>
              <a:t>15</a:t>
            </a:fld>
            <a:endParaRPr lang="en-US" sz="1200">
              <a:solidFill>
                <a:prstClr val="black"/>
              </a:solidFill>
            </a:endParaRPr>
          </a:p>
        </p:txBody>
      </p:sp>
      <p:sp>
        <p:nvSpPr>
          <p:cNvPr id="575490" name="Rectangle 2"/>
          <p:cNvSpPr>
            <a:spLocks noGrp="1" noRot="1" noChangeAspect="1" noChangeArrowheads="1" noTextEdit="1"/>
          </p:cNvSpPr>
          <p:nvPr>
            <p:ph type="sldImg"/>
          </p:nvPr>
        </p:nvSpPr>
        <p:spPr>
          <a:ln/>
        </p:spPr>
      </p:sp>
      <p:sp>
        <p:nvSpPr>
          <p:cNvPr id="575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C3D2D82-990A-F740-A8F9-ADBD90424E8E}" type="slidenum">
              <a:rPr lang="en-US" sz="1200">
                <a:solidFill>
                  <a:prstClr val="black"/>
                </a:solidFill>
              </a:rPr>
              <a:pPr/>
              <a:t>16</a:t>
            </a:fld>
            <a:endParaRPr lang="en-US" sz="1200">
              <a:solidFill>
                <a:prstClr val="black"/>
              </a:solidFill>
            </a:endParaRPr>
          </a:p>
        </p:txBody>
      </p:sp>
      <p:sp>
        <p:nvSpPr>
          <p:cNvPr id="540674"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CE97858-4539-F649-A916-6F098C6EFEBE}" type="slidenum">
              <a:rPr lang="en-US" sz="1200">
                <a:solidFill>
                  <a:prstClr val="black"/>
                </a:solidFill>
              </a:rPr>
              <a:pPr/>
              <a:t>17</a:t>
            </a:fld>
            <a:endParaRPr lang="en-US" sz="1200">
              <a:solidFill>
                <a:prstClr val="black"/>
              </a:solidFill>
            </a:endParaRPr>
          </a:p>
        </p:txBody>
      </p:sp>
      <p:sp>
        <p:nvSpPr>
          <p:cNvPr id="575490" name="Rectangle 2"/>
          <p:cNvSpPr>
            <a:spLocks noGrp="1" noRot="1" noChangeAspect="1" noChangeArrowheads="1" noTextEdit="1"/>
          </p:cNvSpPr>
          <p:nvPr>
            <p:ph type="sldImg"/>
          </p:nvPr>
        </p:nvSpPr>
        <p:spPr>
          <a:ln/>
        </p:spPr>
      </p:sp>
      <p:sp>
        <p:nvSpPr>
          <p:cNvPr id="575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ar-JO" dirty="0"/>
              <a:t>كيف يجب أن تبدو ثقتك بالمسيح؟ </a:t>
            </a:r>
          </a:p>
          <a:p>
            <a:pPr marL="0" marR="0" indent="0" algn="r" defTabSz="457200" rtl="0" eaLnBrk="1" fontAlgn="auto" latinLnBrk="0" hangingPunct="1">
              <a:lnSpc>
                <a:spcPct val="100000"/>
              </a:lnSpc>
              <a:spcBef>
                <a:spcPts val="0"/>
              </a:spcBef>
              <a:spcAft>
                <a:spcPts val="0"/>
              </a:spcAft>
              <a:buClrTx/>
              <a:buSzTx/>
              <a:buFontTx/>
              <a:buNone/>
              <a:tabLst/>
              <a:defRPr/>
            </a:pPr>
            <a:r>
              <a:rPr lang="ar-JO" dirty="0"/>
              <a:t>كيف يبدو الإيمان بيسوع؟</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8332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E8BAFD0-7BEF-2749-B895-B57D18598145}" type="slidenum">
              <a:rPr lang="en-US" sz="1200">
                <a:solidFill>
                  <a:prstClr val="black"/>
                </a:solidFill>
              </a:rPr>
              <a:pPr/>
              <a:t>22</a:t>
            </a:fld>
            <a:endParaRPr lang="en-US" sz="1200">
              <a:solidFill>
                <a:prstClr val="black"/>
              </a:solidFill>
            </a:endParaRPr>
          </a:p>
        </p:txBody>
      </p:sp>
      <p:sp>
        <p:nvSpPr>
          <p:cNvPr id="546818" name="Rectangle 2"/>
          <p:cNvSpPr>
            <a:spLocks noGrp="1" noRot="1" noChangeAspect="1" noChangeArrowheads="1" noTextEdit="1"/>
          </p:cNvSpPr>
          <p:nvPr>
            <p:ph type="sldImg"/>
          </p:nvPr>
        </p:nvSpPr>
        <p:spPr>
          <a:ln/>
        </p:spPr>
      </p:sp>
      <p:sp>
        <p:nvSpPr>
          <p:cNvPr id="546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dirty="0">
                <a:cs typeface="ＭＳ Ｐゴシック" charset="0"/>
              </a:rPr>
              <a:t>منذ عدة سنوات جلست في الطائرة إلى جوار رجل كبير السن. بدا في حوالي الـ 70 عامًا من عمره، عندما تحدثنا كانت عيناه تلمعان وكان يتحدث بطاقة كبيرة وابتسامات عديدة. قلتُ في نفسي، "واو، أتمنى أن يكون لي نصف طاقته عندما أصل إلى عمره!" لذلك سألته عن عمره. "أوه، هذه السنة سيكون عمري 85 عامًا!" </a:t>
            </a:r>
          </a:p>
          <a:p>
            <a:pPr algn="r" rtl="1"/>
            <a:r>
              <a:rPr lang="ar-SA" dirty="0">
                <a:cs typeface="ＭＳ Ｐゴシック" charset="0"/>
              </a:rPr>
              <a:t>هذا جعلني أكثر اهتمامًا. "أراهن، أن هذا الرجل مؤمنًا." وسأسأله عما فعله طوال سنوات عمله. </a:t>
            </a:r>
          </a:p>
          <a:p>
            <a:pPr algn="r" rtl="1"/>
            <a:r>
              <a:rPr lang="ar-SA" dirty="0">
                <a:cs typeface="ＭＳ Ｐゴシック" charset="0"/>
              </a:rPr>
              <a:t>أجاب، "لقد كنت وكيل مراهنات معظم سنوات حياتي."</a:t>
            </a:r>
          </a:p>
          <a:p>
            <a:pPr algn="r" rtl="1"/>
            <a:r>
              <a:rPr lang="ar-SA" dirty="0">
                <a:cs typeface="ＭＳ Ｐゴシック" charset="0"/>
              </a:rPr>
              <a:t>قلتُ، "ماذا؟ لقد أمضيت عقودًا في إدارة سباقات الخيول التي دمرت عددًا كبيرًا من الرجال، والعديد من العوائل، وكسبت مالاً كثيرًا من المقامرين الذين يبدون كالحطام، ومع ذلك تبدو رائعًا!"</a:t>
            </a:r>
          </a:p>
          <a:p>
            <a:pPr algn="r" rtl="1"/>
            <a:r>
              <a:rPr lang="ar-SA" dirty="0">
                <a:cs typeface="ＭＳ Ｐゴシック" charset="0"/>
              </a:rPr>
              <a:t>حسنًا، هذا جعلني أفكر فيه مليًا:</a:t>
            </a:r>
          </a:p>
          <a:p>
            <a:pPr algn="r" rtl="1"/>
            <a:r>
              <a:rPr lang="ar-SA" dirty="0">
                <a:cs typeface="ＭＳ Ｐゴシック" charset="0"/>
              </a:rPr>
              <a:t>•	الإيمان داخلي وغير مرئي. لا يمكنك حقًا أن تعرف من خلال النظر إن كان هذا الرجل أو المرأة، مؤمنين، أليس كذلك؟ لقد التقيت بالعديد من الرجال المبهجين كنت متأكدًا أنهم مؤمنين، لكنهم أخبروني فيما بعد، "أوه، أنا من المورمون" أو اكشتف أنهم من أتباع الفلسفات الشرقية أو من مذاهب أخرى.</a:t>
            </a:r>
          </a:p>
          <a:p>
            <a:pPr algn="r" rtl="1"/>
            <a:r>
              <a:rPr lang="ar-SA" dirty="0">
                <a:cs typeface="ＭＳ Ｐゴシック" charset="0"/>
              </a:rPr>
              <a:t>•	لكن هل الإيمان داخلي فقط؟ ألا يمكننا بطرق أخرى أن نعرف ما إذا كان هذا الشخص مؤمنًا بالمسيح؟ </a:t>
            </a:r>
          </a:p>
        </p:txBody>
      </p:sp>
    </p:spTree>
    <p:extLst>
      <p:ext uri="{BB962C8B-B14F-4D97-AF65-F5344CB8AC3E}">
        <p14:creationId xmlns:p14="http://schemas.microsoft.com/office/powerpoint/2010/main" val="798711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00BAAC4-9F18-1649-83E4-07A36F7DA73C}" type="slidenum">
              <a:rPr lang="en-US" sz="1200">
                <a:solidFill>
                  <a:prstClr val="black"/>
                </a:solidFill>
              </a:rPr>
              <a:pPr/>
              <a:t>23</a:t>
            </a:fld>
            <a:endParaRPr lang="en-US" sz="1200">
              <a:solidFill>
                <a:prstClr val="black"/>
              </a:solidFill>
            </a:endParaRPr>
          </a:p>
        </p:txBody>
      </p:sp>
      <p:sp>
        <p:nvSpPr>
          <p:cNvPr id="548866" name="Rectangle 2"/>
          <p:cNvSpPr>
            <a:spLocks noGrp="1" noRot="1" noChangeAspect="1" noChangeArrowheads="1" noTextEdit="1"/>
          </p:cNvSpPr>
          <p:nvPr>
            <p:ph type="sldImg"/>
          </p:nvPr>
        </p:nvSpPr>
        <p:spPr>
          <a:ln/>
        </p:spPr>
      </p:sp>
      <p:sp>
        <p:nvSpPr>
          <p:cNvPr id="548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10EA241-D8C8-B047-BC2C-5710B8A86C74}" type="slidenum">
              <a:rPr lang="en-US" sz="1200">
                <a:solidFill>
                  <a:prstClr val="black"/>
                </a:solidFill>
              </a:rPr>
              <a:pPr/>
              <a:t>24</a:t>
            </a:fld>
            <a:endParaRPr lang="en-US" sz="1200">
              <a:solidFill>
                <a:prstClr val="black"/>
              </a:solidFill>
            </a:endParaRPr>
          </a:p>
        </p:txBody>
      </p:sp>
      <p:sp>
        <p:nvSpPr>
          <p:cNvPr id="550914" name="Rectangle 2"/>
          <p:cNvSpPr>
            <a:spLocks noGrp="1" noRot="1" noChangeAspect="1" noChangeArrowheads="1" noTextEdit="1"/>
          </p:cNvSpPr>
          <p:nvPr>
            <p:ph type="sldImg"/>
          </p:nvPr>
        </p:nvSpPr>
        <p:spPr>
          <a:ln/>
        </p:spPr>
      </p:sp>
      <p:sp>
        <p:nvSpPr>
          <p:cNvPr id="550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F23F4E5-C679-C545-84BA-B831F573372E}" type="slidenum">
              <a:rPr lang="en-US" sz="1200">
                <a:solidFill>
                  <a:prstClr val="black"/>
                </a:solidFill>
              </a:rPr>
              <a:pPr/>
              <a:t>25</a:t>
            </a:fld>
            <a:endParaRPr lang="en-US" sz="1200">
              <a:solidFill>
                <a:prstClr val="black"/>
              </a:solidFill>
            </a:endParaRPr>
          </a:p>
        </p:txBody>
      </p:sp>
      <p:sp>
        <p:nvSpPr>
          <p:cNvPr id="552962" name="Rectangle 2"/>
          <p:cNvSpPr>
            <a:spLocks noGrp="1" noRot="1" noChangeAspect="1" noChangeArrowheads="1" noTextEdit="1"/>
          </p:cNvSpPr>
          <p:nvPr>
            <p:ph type="sldImg"/>
          </p:nvPr>
        </p:nvSpPr>
        <p:spPr>
          <a:ln/>
        </p:spPr>
      </p:sp>
      <p:sp>
        <p:nvSpPr>
          <p:cNvPr id="552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0E6381B-0E88-9F4B-951C-0BFCDF1E1443}" type="slidenum">
              <a:rPr lang="en-US" sz="1200">
                <a:solidFill>
                  <a:prstClr val="black"/>
                </a:solidFill>
              </a:rPr>
              <a:pPr/>
              <a:t>26</a:t>
            </a:fld>
            <a:endParaRPr lang="en-US" sz="1200">
              <a:solidFill>
                <a:prstClr val="black"/>
              </a:solidFill>
            </a:endParaRPr>
          </a:p>
        </p:txBody>
      </p:sp>
      <p:sp>
        <p:nvSpPr>
          <p:cNvPr id="573442" name="Rectangle 2"/>
          <p:cNvSpPr>
            <a:spLocks noGrp="1" noRot="1" noChangeAspect="1" noChangeArrowheads="1" noTextEdit="1"/>
          </p:cNvSpPr>
          <p:nvPr>
            <p:ph type="sldImg"/>
          </p:nvPr>
        </p:nvSpPr>
        <p:spPr>
          <a:ln/>
        </p:spPr>
      </p:sp>
      <p:sp>
        <p:nvSpPr>
          <p:cNvPr id="573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D456A82-C250-EE4F-A6B0-22571BB782B7}" type="slidenum">
              <a:rPr lang="en-US" sz="1200">
                <a:solidFill>
                  <a:prstClr val="black"/>
                </a:solidFill>
              </a:rPr>
              <a:pPr/>
              <a:t>29</a:t>
            </a:fld>
            <a:endParaRPr lang="en-US" sz="1200">
              <a:solidFill>
                <a:prstClr val="black"/>
              </a:solidFill>
            </a:endParaRPr>
          </a:p>
        </p:txBody>
      </p:sp>
      <p:sp>
        <p:nvSpPr>
          <p:cNvPr id="577538" name="Rectangle 2"/>
          <p:cNvSpPr>
            <a:spLocks noGrp="1" noRot="1" noChangeAspect="1" noChangeArrowheads="1" noTextEdit="1"/>
          </p:cNvSpPr>
          <p:nvPr>
            <p:ph type="sldImg"/>
          </p:nvPr>
        </p:nvSpPr>
        <p:spPr>
          <a:ln/>
        </p:spPr>
      </p:sp>
      <p:sp>
        <p:nvSpPr>
          <p:cNvPr id="577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rtl="1" eaLnBrk="1" hangingPunct="1"/>
            <a:r>
              <a:rPr lang="ar-SA" dirty="0"/>
              <a:t>لقد بارك الله السيد والسيدة مايلز ماليًا. لقد وجدت أنه من المغري أن أرغب برؤيتهما في الكنيسة. مثل هذا أيضًا أغرى بعض اليهود الأوائل في يعقوب 2.</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87A48A9-D070-FF43-88A4-E2917C32A7D1}" type="slidenum">
              <a:rPr lang="en-US" sz="1200">
                <a:solidFill>
                  <a:prstClr val="black"/>
                </a:solidFill>
              </a:rPr>
              <a:pPr/>
              <a:t>31</a:t>
            </a:fld>
            <a:endParaRPr lang="en-US" sz="1200">
              <a:solidFill>
                <a:prstClr val="black"/>
              </a:solidFill>
            </a:endParaRPr>
          </a:p>
        </p:txBody>
      </p:sp>
      <p:sp>
        <p:nvSpPr>
          <p:cNvPr id="585730" name="Rectangle 1026"/>
          <p:cNvSpPr>
            <a:spLocks noGrp="1" noRot="1" noChangeAspect="1" noChangeArrowheads="1" noTextEdit="1"/>
          </p:cNvSpPr>
          <p:nvPr>
            <p:ph type="sldImg"/>
          </p:nvPr>
        </p:nvSpPr>
        <p:spPr>
          <a:ln/>
        </p:spPr>
      </p:sp>
      <p:sp>
        <p:nvSpPr>
          <p:cNvPr id="58573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518C9EC-4101-2740-8428-1C3D98B2DA01}" type="slidenum">
              <a:rPr lang="en-US" sz="1200">
                <a:solidFill>
                  <a:prstClr val="black"/>
                </a:solidFill>
              </a:rPr>
              <a:pPr/>
              <a:t>32</a:t>
            </a:fld>
            <a:endParaRPr lang="en-US" sz="1200">
              <a:solidFill>
                <a:prstClr val="black"/>
              </a:solidFill>
            </a:endParaRPr>
          </a:p>
        </p:txBody>
      </p:sp>
      <p:sp>
        <p:nvSpPr>
          <p:cNvPr id="587778" name="Rectangle 1026"/>
          <p:cNvSpPr>
            <a:spLocks noGrp="1" noRot="1" noChangeAspect="1" noChangeArrowheads="1" noTextEdit="1"/>
          </p:cNvSpPr>
          <p:nvPr>
            <p:ph type="sldImg"/>
          </p:nvPr>
        </p:nvSpPr>
        <p:spPr>
          <a:ln/>
        </p:spPr>
      </p:sp>
      <p:sp>
        <p:nvSpPr>
          <p:cNvPr id="58777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D3864FD-E6E2-5542-A787-3BA5723A427E}" type="slidenum">
              <a:rPr lang="en-US" sz="1200">
                <a:solidFill>
                  <a:prstClr val="black"/>
                </a:solidFill>
              </a:rPr>
              <a:pPr/>
              <a:t>33</a:t>
            </a:fld>
            <a:endParaRPr lang="en-US" sz="1200">
              <a:solidFill>
                <a:prstClr val="black"/>
              </a:solidFill>
            </a:endParaRPr>
          </a:p>
        </p:txBody>
      </p:sp>
      <p:sp>
        <p:nvSpPr>
          <p:cNvPr id="589826" name="Rectangle 1026"/>
          <p:cNvSpPr>
            <a:spLocks noGrp="1" noRot="1" noChangeAspect="1" noChangeArrowheads="1"/>
          </p:cNvSpPr>
          <p:nvPr>
            <p:ph type="sldImg"/>
          </p:nvPr>
        </p:nvSpPr>
        <p:spPr>
          <a:solidFill>
            <a:srgbClr val="FFFFFF"/>
          </a:solidFill>
          <a:ln/>
        </p:spPr>
      </p:sp>
      <p:sp>
        <p:nvSpPr>
          <p:cNvPr id="5898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39B43C3-C679-1440-9C4D-F8EFA52674BA}" type="slidenum">
              <a:rPr lang="en-US" sz="1200">
                <a:solidFill>
                  <a:prstClr val="black"/>
                </a:solidFill>
              </a:rPr>
              <a:pPr/>
              <a:t>34</a:t>
            </a:fld>
            <a:endParaRPr lang="en-US" sz="1200">
              <a:solidFill>
                <a:prstClr val="black"/>
              </a:solidFill>
            </a:endParaRPr>
          </a:p>
        </p:txBody>
      </p:sp>
      <p:sp>
        <p:nvSpPr>
          <p:cNvPr id="591874" name="Rectangle 2"/>
          <p:cNvSpPr>
            <a:spLocks noGrp="1" noRot="1" noChangeAspect="1" noChangeArrowheads="1" noTextEdit="1"/>
          </p:cNvSpPr>
          <p:nvPr>
            <p:ph type="sldImg"/>
          </p:nvPr>
        </p:nvSpPr>
        <p:spPr>
          <a:ln/>
        </p:spPr>
      </p:sp>
      <p:sp>
        <p:nvSpPr>
          <p:cNvPr id="591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81043365-5D62-AE4F-AF8A-BEFE6AD3A48A}" type="slidenum">
              <a:rPr lang="en-US" sz="1200">
                <a:solidFill>
                  <a:prstClr val="black"/>
                </a:solidFill>
              </a:rPr>
              <a:pPr/>
              <a:t>35</a:t>
            </a:fld>
            <a:endParaRPr lang="en-US" sz="1200">
              <a:solidFill>
                <a:prstClr val="black"/>
              </a:solidFill>
            </a:endParaRPr>
          </a:p>
        </p:txBody>
      </p:sp>
      <p:sp>
        <p:nvSpPr>
          <p:cNvPr id="593922" name="Rectangle 2"/>
          <p:cNvSpPr>
            <a:spLocks noGrp="1" noRot="1" noChangeAspect="1" noChangeArrowheads="1"/>
          </p:cNvSpPr>
          <p:nvPr>
            <p:ph type="sldImg"/>
          </p:nvPr>
        </p:nvSpPr>
        <p:spPr>
          <a:solidFill>
            <a:srgbClr val="FFFFFF"/>
          </a:solidFill>
          <a:ln/>
        </p:spPr>
      </p:sp>
      <p:sp>
        <p:nvSpPr>
          <p:cNvPr id="593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dirty="0"/>
              <a:t>هل سيكون لديك توهج خاص؟</a:t>
            </a:r>
          </a:p>
          <a:p>
            <a:pPr algn="r"/>
            <a:r>
              <a:rPr lang="ar-JO" dirty="0"/>
              <a:t> هل يبتسم المسيحيون أكثر؟</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17938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1B7273F-E954-B84B-9B8D-7ECEF88C6B33}" type="slidenum">
              <a:rPr lang="en-US" sz="1200">
                <a:solidFill>
                  <a:prstClr val="black"/>
                </a:solidFill>
              </a:rPr>
              <a:pPr/>
              <a:t>36</a:t>
            </a:fld>
            <a:endParaRPr lang="en-US" sz="1200">
              <a:solidFill>
                <a:prstClr val="black"/>
              </a:solidFill>
            </a:endParaRPr>
          </a:p>
        </p:txBody>
      </p:sp>
      <p:sp>
        <p:nvSpPr>
          <p:cNvPr id="595970" name="Rectangle 1026"/>
          <p:cNvSpPr>
            <a:spLocks noGrp="1" noRot="1" noChangeAspect="1" noChangeArrowheads="1"/>
          </p:cNvSpPr>
          <p:nvPr>
            <p:ph type="sldImg"/>
          </p:nvPr>
        </p:nvSpPr>
        <p:spPr>
          <a:solidFill>
            <a:srgbClr val="FFFFFF"/>
          </a:solidFill>
          <a:ln/>
        </p:spPr>
      </p:sp>
      <p:sp>
        <p:nvSpPr>
          <p:cNvPr id="5959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05CC7DF-D955-1149-880C-F91E9E4459DA}" type="slidenum">
              <a:rPr lang="en-US" sz="1200">
                <a:solidFill>
                  <a:prstClr val="black"/>
                </a:solidFill>
              </a:rPr>
              <a:pPr/>
              <a:t>37</a:t>
            </a:fld>
            <a:endParaRPr lang="en-US" sz="1200">
              <a:solidFill>
                <a:prstClr val="black"/>
              </a:solidFill>
            </a:endParaRPr>
          </a:p>
        </p:txBody>
      </p:sp>
      <p:sp>
        <p:nvSpPr>
          <p:cNvPr id="598018" name="Rectangle 1026"/>
          <p:cNvSpPr>
            <a:spLocks noGrp="1" noRot="1" noChangeAspect="1" noChangeArrowheads="1"/>
          </p:cNvSpPr>
          <p:nvPr>
            <p:ph type="sldImg"/>
          </p:nvPr>
        </p:nvSpPr>
        <p:spPr>
          <a:solidFill>
            <a:srgbClr val="FFFFFF"/>
          </a:solidFill>
          <a:ln/>
        </p:spPr>
      </p:sp>
      <p:sp>
        <p:nvSpPr>
          <p:cNvPr id="598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E7B01D8-FC84-6C47-A3F7-79389979C2C1}" type="slidenum">
              <a:rPr lang="en-US" sz="1200">
                <a:solidFill>
                  <a:prstClr val="black"/>
                </a:solidFill>
              </a:rPr>
              <a:pPr/>
              <a:t>38</a:t>
            </a:fld>
            <a:endParaRPr lang="en-US" sz="1200">
              <a:solidFill>
                <a:prstClr val="black"/>
              </a:solidFill>
            </a:endParaRPr>
          </a:p>
        </p:txBody>
      </p:sp>
      <p:sp>
        <p:nvSpPr>
          <p:cNvPr id="600066" name="Rectangle 1026"/>
          <p:cNvSpPr>
            <a:spLocks noGrp="1" noRot="1" noChangeAspect="1" noChangeArrowheads="1"/>
          </p:cNvSpPr>
          <p:nvPr>
            <p:ph type="sldImg"/>
          </p:nvPr>
        </p:nvSpPr>
        <p:spPr>
          <a:solidFill>
            <a:srgbClr val="FFFFFF"/>
          </a:solidFill>
          <a:ln/>
        </p:spPr>
      </p:sp>
      <p:sp>
        <p:nvSpPr>
          <p:cNvPr id="6000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4E9398ED-9804-5744-8CFE-EFB9480DC2A7}" type="slidenum">
              <a:rPr lang="en-US" sz="1200">
                <a:solidFill>
                  <a:prstClr val="black"/>
                </a:solidFill>
              </a:rPr>
              <a:pPr/>
              <a:t>39</a:t>
            </a:fld>
            <a:endParaRPr lang="en-US" sz="1200">
              <a:solidFill>
                <a:prstClr val="black"/>
              </a:solidFill>
            </a:endParaRPr>
          </a:p>
        </p:txBody>
      </p:sp>
      <p:sp>
        <p:nvSpPr>
          <p:cNvPr id="602114" name="Rectangle 1026"/>
          <p:cNvSpPr>
            <a:spLocks noGrp="1" noRot="1" noChangeAspect="1" noChangeArrowheads="1"/>
          </p:cNvSpPr>
          <p:nvPr>
            <p:ph type="sldImg"/>
          </p:nvPr>
        </p:nvSpPr>
        <p:spPr>
          <a:solidFill>
            <a:srgbClr val="FFFFFF"/>
          </a:solidFill>
          <a:ln/>
        </p:spPr>
      </p:sp>
      <p:sp>
        <p:nvSpPr>
          <p:cNvPr id="6021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459110A1-74E1-1B4A-BAA1-B3835FEBDA89}" type="slidenum">
              <a:rPr lang="en-US" sz="1200">
                <a:solidFill>
                  <a:prstClr val="black"/>
                </a:solidFill>
              </a:rPr>
              <a:pPr/>
              <a:t>40</a:t>
            </a:fld>
            <a:endParaRPr lang="en-US" sz="1200">
              <a:solidFill>
                <a:prstClr val="black"/>
              </a:solidFill>
            </a:endParaRPr>
          </a:p>
        </p:txBody>
      </p:sp>
      <p:sp>
        <p:nvSpPr>
          <p:cNvPr id="604162" name="Rectangle 1026"/>
          <p:cNvSpPr>
            <a:spLocks noGrp="1" noRot="1" noChangeAspect="1" noChangeArrowheads="1"/>
          </p:cNvSpPr>
          <p:nvPr>
            <p:ph type="sldImg"/>
          </p:nvPr>
        </p:nvSpPr>
        <p:spPr>
          <a:solidFill>
            <a:srgbClr val="FFFFFF"/>
          </a:solidFill>
          <a:ln/>
        </p:spPr>
      </p:sp>
      <p:sp>
        <p:nvSpPr>
          <p:cNvPr id="6041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CA75FB2-5A7A-C041-84C4-123CF36CDDFD}" type="slidenum">
              <a:rPr lang="en-US" sz="1200">
                <a:solidFill>
                  <a:prstClr val="black"/>
                </a:solidFill>
              </a:rPr>
              <a:pPr/>
              <a:t>41</a:t>
            </a:fld>
            <a:endParaRPr lang="en-US" sz="1200">
              <a:solidFill>
                <a:prstClr val="black"/>
              </a:solidFill>
            </a:endParaRPr>
          </a:p>
        </p:txBody>
      </p:sp>
      <p:sp>
        <p:nvSpPr>
          <p:cNvPr id="606210" name="Rectangle 1026"/>
          <p:cNvSpPr>
            <a:spLocks noGrp="1" noRot="1" noChangeAspect="1" noChangeArrowheads="1"/>
          </p:cNvSpPr>
          <p:nvPr>
            <p:ph type="sldImg"/>
          </p:nvPr>
        </p:nvSpPr>
        <p:spPr>
          <a:solidFill>
            <a:srgbClr val="FFFFFF"/>
          </a:solidFill>
          <a:ln/>
        </p:spPr>
      </p:sp>
      <p:sp>
        <p:nvSpPr>
          <p:cNvPr id="6062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4A23D0A-DC0A-D34A-88E4-8BE4524978C7}" type="slidenum">
              <a:rPr lang="en-US" sz="1200">
                <a:solidFill>
                  <a:prstClr val="black"/>
                </a:solidFill>
              </a:rPr>
              <a:pPr/>
              <a:t>42</a:t>
            </a:fld>
            <a:endParaRPr lang="en-US" sz="1200">
              <a:solidFill>
                <a:prstClr val="black"/>
              </a:solidFill>
            </a:endParaRPr>
          </a:p>
        </p:txBody>
      </p:sp>
      <p:sp>
        <p:nvSpPr>
          <p:cNvPr id="608258" name="Rectangle 2"/>
          <p:cNvSpPr>
            <a:spLocks noGrp="1" noRot="1" noChangeAspect="1" noChangeArrowheads="1" noTextEdit="1"/>
          </p:cNvSpPr>
          <p:nvPr>
            <p:ph type="sldImg"/>
          </p:nvPr>
        </p:nvSpPr>
        <p:spPr>
          <a:ln/>
        </p:spPr>
      </p:sp>
      <p:sp>
        <p:nvSpPr>
          <p:cNvPr id="6082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FCD3247-53C4-E447-B505-417E1316BC24}" type="slidenum">
              <a:rPr lang="en-US" sz="1200">
                <a:solidFill>
                  <a:prstClr val="black"/>
                </a:solidFill>
              </a:rPr>
              <a:pPr/>
              <a:t>43</a:t>
            </a:fld>
            <a:endParaRPr lang="en-US" sz="1200">
              <a:solidFill>
                <a:prstClr val="black"/>
              </a:solidFill>
            </a:endParaRPr>
          </a:p>
        </p:txBody>
      </p:sp>
      <p:sp>
        <p:nvSpPr>
          <p:cNvPr id="610306" name="Rectangle 2"/>
          <p:cNvSpPr>
            <a:spLocks noGrp="1" noRot="1" noChangeAspect="1" noChangeArrowheads="1" noTextEdit="1"/>
          </p:cNvSpPr>
          <p:nvPr>
            <p:ph type="sldImg"/>
          </p:nvPr>
        </p:nvSpPr>
        <p:spPr>
          <a:ln/>
        </p:spPr>
      </p:sp>
      <p:sp>
        <p:nvSpPr>
          <p:cNvPr id="6103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309493D-B7A0-2142-8B8F-3AC2B566CFCE}"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12354" name="Rectangle 1026"/>
          <p:cNvSpPr>
            <a:spLocks noGrp="1" noRot="1" noChangeAspect="1" noChangeArrowheads="1" noTextEdit="1"/>
          </p:cNvSpPr>
          <p:nvPr>
            <p:ph type="sldImg"/>
          </p:nvPr>
        </p:nvSpPr>
        <p:spPr>
          <a:ln/>
        </p:spPr>
      </p:sp>
      <p:sp>
        <p:nvSpPr>
          <p:cNvPr id="61235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extLst>
      <p:ext uri="{BB962C8B-B14F-4D97-AF65-F5344CB8AC3E}">
        <p14:creationId xmlns:p14="http://schemas.microsoft.com/office/powerpoint/2010/main" val="12369372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F9FE644-D9CB-F642-BE49-CD4D68D331C8}" type="slidenum">
              <a:rPr lang="en-US" sz="1200">
                <a:solidFill>
                  <a:prstClr val="black"/>
                </a:solidFill>
              </a:rPr>
              <a:pPr/>
              <a:t>45</a:t>
            </a:fld>
            <a:endParaRPr lang="en-US" sz="1200">
              <a:solidFill>
                <a:prstClr val="black"/>
              </a:solidFill>
            </a:endParaRPr>
          </a:p>
        </p:txBody>
      </p:sp>
      <p:sp>
        <p:nvSpPr>
          <p:cNvPr id="614402" name="Rectangle 1026"/>
          <p:cNvSpPr>
            <a:spLocks noGrp="1" noRot="1" noChangeAspect="1" noChangeArrowheads="1"/>
          </p:cNvSpPr>
          <p:nvPr>
            <p:ph type="sldImg"/>
          </p:nvPr>
        </p:nvSpPr>
        <p:spPr>
          <a:solidFill>
            <a:srgbClr val="FFFFFF"/>
          </a:solidFill>
          <a:ln/>
        </p:spPr>
      </p:sp>
      <p:sp>
        <p:nvSpPr>
          <p:cNvPr id="6144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dirty="0"/>
              <a:t>هل يجب أن نحاول جعل الآخرين يسألون عن إيماننا من خلال رؤية التخصصات الدينية فينا مثل الصلاة وقراءة الكتاب المقدس؟ </a:t>
            </a:r>
          </a:p>
          <a:p>
            <a:pPr algn="r"/>
            <a:r>
              <a:rPr lang="ar-JO" dirty="0"/>
              <a:t>ماذا لو قلنا للناس ما يقوله الكتاب المقدس؟</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81215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FAF8442-81C4-354E-A1A8-FEFDBDA4CB55}" type="slidenum">
              <a:rPr lang="en-US" sz="1200">
                <a:solidFill>
                  <a:prstClr val="black"/>
                </a:solidFill>
              </a:rPr>
              <a:pPr/>
              <a:t>46</a:t>
            </a:fld>
            <a:endParaRPr lang="en-US" sz="1200">
              <a:solidFill>
                <a:prstClr val="black"/>
              </a:solidFill>
            </a:endParaRPr>
          </a:p>
        </p:txBody>
      </p:sp>
      <p:sp>
        <p:nvSpPr>
          <p:cNvPr id="616450" name="Rectangle 1026"/>
          <p:cNvSpPr>
            <a:spLocks noGrp="1" noRot="1" noChangeAspect="1" noChangeArrowheads="1" noTextEdit="1"/>
          </p:cNvSpPr>
          <p:nvPr>
            <p:ph type="sldImg"/>
          </p:nvPr>
        </p:nvSpPr>
        <p:spPr>
          <a:ln/>
        </p:spPr>
      </p:sp>
      <p:sp>
        <p:nvSpPr>
          <p:cNvPr id="61645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6C1B447-7308-484D-AD19-15FEFB2675EA}"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24642" name="Rectangle 2"/>
          <p:cNvSpPr>
            <a:spLocks noGrp="1" noRot="1" noChangeAspect="1" noChangeArrowheads="1"/>
          </p:cNvSpPr>
          <p:nvPr>
            <p:ph type="sldImg"/>
          </p:nvPr>
        </p:nvSpPr>
        <p:spPr>
          <a:solidFill>
            <a:srgbClr val="FFFFFF"/>
          </a:solidFill>
          <a:ln/>
        </p:spPr>
      </p:sp>
      <p:sp>
        <p:nvSpPr>
          <p:cNvPr id="624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p:txBody>
      </p:sp>
    </p:spTree>
    <p:extLst>
      <p:ext uri="{BB962C8B-B14F-4D97-AF65-F5344CB8AC3E}">
        <p14:creationId xmlns:p14="http://schemas.microsoft.com/office/powerpoint/2010/main" val="37202761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409E73B-5CCA-F04B-897A-82BD146E792B}" type="slidenum">
              <a:rPr lang="en-US" sz="1200">
                <a:solidFill>
                  <a:prstClr val="black"/>
                </a:solidFill>
              </a:rPr>
              <a:pPr/>
              <a:t>49</a:t>
            </a:fld>
            <a:endParaRPr lang="en-US" sz="1200">
              <a:solidFill>
                <a:prstClr val="black"/>
              </a:solidFill>
            </a:endParaRPr>
          </a:p>
        </p:txBody>
      </p:sp>
      <p:sp>
        <p:nvSpPr>
          <p:cNvPr id="630786" name="Rectangle 2"/>
          <p:cNvSpPr>
            <a:spLocks noGrp="1" noRot="1" noChangeAspect="1" noChangeArrowheads="1" noTextEdit="1"/>
          </p:cNvSpPr>
          <p:nvPr>
            <p:ph type="sldImg"/>
          </p:nvPr>
        </p:nvSpPr>
        <p:spPr>
          <a:ln/>
        </p:spPr>
      </p:sp>
      <p:sp>
        <p:nvSpPr>
          <p:cNvPr id="6307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94FE98A-4E29-A147-9FB8-EA1A4F46345C}" type="slidenum">
              <a:rPr lang="en-US" sz="1200">
                <a:solidFill>
                  <a:prstClr val="black"/>
                </a:solidFill>
              </a:rPr>
              <a:pPr/>
              <a:t>50</a:t>
            </a:fld>
            <a:endParaRPr lang="en-US" sz="1200">
              <a:solidFill>
                <a:prstClr val="black"/>
              </a:solidFill>
            </a:endParaRPr>
          </a:p>
        </p:txBody>
      </p:sp>
      <p:sp>
        <p:nvSpPr>
          <p:cNvPr id="632834" name="Rectangle 2"/>
          <p:cNvSpPr>
            <a:spLocks noGrp="1" noRot="1" noChangeAspect="1" noChangeArrowheads="1"/>
          </p:cNvSpPr>
          <p:nvPr>
            <p:ph type="sldImg"/>
          </p:nvPr>
        </p:nvSpPr>
        <p:spPr>
          <a:solidFill>
            <a:srgbClr val="FFFFFF"/>
          </a:solidFill>
          <a:ln/>
        </p:spPr>
      </p:sp>
      <p:sp>
        <p:nvSpPr>
          <p:cNvPr id="63283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2772D96-6D84-F448-A63F-EF378C335266}" type="slidenum">
              <a:rPr lang="en-US" sz="1200">
                <a:solidFill>
                  <a:prstClr val="black"/>
                </a:solidFill>
              </a:rPr>
              <a:pPr/>
              <a:t>51</a:t>
            </a:fld>
            <a:endParaRPr lang="en-US" sz="1200">
              <a:solidFill>
                <a:prstClr val="black"/>
              </a:solidFill>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35275342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3CBD9E6-FB91-F441-8E88-420B55766CF3}" type="slidenum">
              <a:rPr lang="en-US" sz="1200">
                <a:solidFill>
                  <a:prstClr val="black"/>
                </a:solidFill>
              </a:rPr>
              <a:pPr/>
              <a:t>52</a:t>
            </a:fld>
            <a:endParaRPr lang="en-US" sz="1200">
              <a:solidFill>
                <a:prstClr val="black"/>
              </a:solidFill>
            </a:endParaRPr>
          </a:p>
        </p:txBody>
      </p:sp>
      <p:sp>
        <p:nvSpPr>
          <p:cNvPr id="638978" name="Rectangle 2"/>
          <p:cNvSpPr>
            <a:spLocks noGrp="1" noRot="1" noChangeAspect="1" noChangeArrowheads="1" noTextEdit="1"/>
          </p:cNvSpPr>
          <p:nvPr>
            <p:ph type="sldImg"/>
          </p:nvPr>
        </p:nvSpPr>
        <p:spPr>
          <a:ln/>
        </p:spPr>
      </p:sp>
      <p:sp>
        <p:nvSpPr>
          <p:cNvPr id="638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948B825-FCCD-F24C-8E73-EE6706BBE2E2}" type="slidenum">
              <a:rPr lang="en-US" sz="1200">
                <a:solidFill>
                  <a:prstClr val="black"/>
                </a:solidFill>
              </a:rPr>
              <a:pPr/>
              <a:t>53</a:t>
            </a:fld>
            <a:endParaRPr lang="en-US" sz="1200">
              <a:solidFill>
                <a:prstClr val="black"/>
              </a:solidFill>
            </a:endParaRPr>
          </a:p>
        </p:txBody>
      </p:sp>
      <p:sp>
        <p:nvSpPr>
          <p:cNvPr id="641026" name="Rectangle 2"/>
          <p:cNvSpPr>
            <a:spLocks noGrp="1" noRot="1" noChangeAspect="1" noChangeArrowheads="1" noTextEdit="1"/>
          </p:cNvSpPr>
          <p:nvPr>
            <p:ph type="sldImg"/>
          </p:nvPr>
        </p:nvSpPr>
        <p:spPr>
          <a:ln/>
        </p:spPr>
      </p:sp>
      <p:sp>
        <p:nvSpPr>
          <p:cNvPr id="6410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71BFBA2-3BE1-C64F-941C-F6E6E38A7B3D}" type="slidenum">
              <a:rPr lang="en-US" sz="1200">
                <a:solidFill>
                  <a:prstClr val="black"/>
                </a:solidFill>
              </a:rPr>
              <a:pPr/>
              <a:t>54</a:t>
            </a:fld>
            <a:endParaRPr lang="en-US" sz="1200">
              <a:solidFill>
                <a:prstClr val="black"/>
              </a:solidFill>
            </a:endParaRPr>
          </a:p>
        </p:txBody>
      </p:sp>
      <p:sp>
        <p:nvSpPr>
          <p:cNvPr id="643074" name="Rectangle 2"/>
          <p:cNvSpPr>
            <a:spLocks noGrp="1" noRot="1" noChangeAspect="1" noChangeArrowheads="1" noTextEdit="1"/>
          </p:cNvSpPr>
          <p:nvPr>
            <p:ph type="sldImg"/>
          </p:nvPr>
        </p:nvSpPr>
        <p:spPr>
          <a:ln/>
        </p:spPr>
      </p:sp>
      <p:sp>
        <p:nvSpPr>
          <p:cNvPr id="6430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2CA19EA-0F27-984A-ACAA-50132854308E}" type="slidenum">
              <a:rPr lang="en-US" sz="1200">
                <a:solidFill>
                  <a:prstClr val="black"/>
                </a:solidFill>
              </a:rPr>
              <a:pPr/>
              <a:t>55</a:t>
            </a:fld>
            <a:endParaRPr lang="en-US" sz="1200">
              <a:solidFill>
                <a:prstClr val="black"/>
              </a:solidFill>
            </a:endParaRPr>
          </a:p>
        </p:txBody>
      </p:sp>
      <p:sp>
        <p:nvSpPr>
          <p:cNvPr id="645122" name="Rectangle 2"/>
          <p:cNvSpPr>
            <a:spLocks noGrp="1" noRot="1" noChangeAspect="1" noChangeArrowheads="1" noTextEdit="1"/>
          </p:cNvSpPr>
          <p:nvPr>
            <p:ph type="sldImg"/>
          </p:nvPr>
        </p:nvSpPr>
        <p:spPr>
          <a:ln/>
        </p:spPr>
      </p:sp>
      <p:sp>
        <p:nvSpPr>
          <p:cNvPr id="6451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bwMode="auto">
          <a:xfrm>
            <a:off x="3886200" y="8864600"/>
            <a:ext cx="29718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1682EAB-8840-4649-8328-77E00DE9D34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4627" name="Rectangle 3"/>
          <p:cNvSpPr>
            <a:spLocks noGrp="1" noChangeArrowheads="1"/>
          </p:cNvSpPr>
          <p:nvPr>
            <p:ph type="body" idx="1"/>
          </p:nvPr>
        </p:nvSpPr>
        <p:spPr bwMode="auto">
          <a:xfrm>
            <a:off x="914400" y="4343400"/>
            <a:ext cx="50292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Essentially three views are possible to answer the perseverance question. Though the Partakers View is the newest, I believe it is the most faithful to the Bible. It also has the strengths of the other views while avoiding their weaknesses, thus advocating a mediating view.</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Common English-155</a:t>
            </a:r>
          </a:p>
          <a:p>
            <a:r>
              <a:rPr lang="en-US" dirty="0">
                <a:latin typeface="Times New Roman" charset="0"/>
                <a:ea typeface="ＭＳ Ｐゴシック" charset="0"/>
                <a:cs typeface="ＭＳ Ｐゴシック" charset="0"/>
              </a:rPr>
              <a:t>NS-19-Hebrews-52</a:t>
            </a:r>
          </a:p>
          <a:p>
            <a:r>
              <a:rPr lang="en-US" dirty="0">
                <a:latin typeface="Times New Roman" charset="0"/>
                <a:ea typeface="ＭＳ Ｐゴシック" charset="0"/>
                <a:cs typeface="ＭＳ Ｐゴシック" charset="0"/>
              </a:rPr>
              <a:t>NS-20-James-115</a:t>
            </a:r>
          </a:p>
          <a:p>
            <a:r>
              <a:rPr lang="en-US" dirty="0">
                <a:latin typeface="Times New Roman" charset="0"/>
                <a:ea typeface="ＭＳ Ｐゴシック" charset="0"/>
                <a:cs typeface="ＭＳ Ｐゴシック" charset="0"/>
              </a:rPr>
              <a:t>SA-15-Inheritance-47</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ar-JO" dirty="0"/>
              <a:t>كيف يجب أن تبدو ثقتك بالمسيح؟ </a:t>
            </a:r>
          </a:p>
          <a:p>
            <a:pPr marL="0" marR="0" indent="0" algn="r" defTabSz="457200" rtl="0" eaLnBrk="1" fontAlgn="auto" latinLnBrk="0" hangingPunct="1">
              <a:lnSpc>
                <a:spcPct val="100000"/>
              </a:lnSpc>
              <a:spcBef>
                <a:spcPts val="0"/>
              </a:spcBef>
              <a:spcAft>
                <a:spcPts val="0"/>
              </a:spcAft>
              <a:buClrTx/>
              <a:buSzTx/>
              <a:buFontTx/>
              <a:buNone/>
              <a:tabLst/>
              <a:defRPr/>
            </a:pPr>
            <a:r>
              <a:rPr lang="ar-JO" dirty="0"/>
              <a:t>كيف يبدو الإيمان بيسوع؟</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83326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FD650CE-2CC4-8A40-BC49-B84D7CE9AD5E}" type="slidenum">
              <a:rPr lang="en-US" sz="1200">
                <a:solidFill>
                  <a:prstClr val="black"/>
                </a:solidFill>
              </a:rPr>
              <a:pPr/>
              <a:t>59</a:t>
            </a:fld>
            <a:endParaRPr lang="en-US" sz="1200">
              <a:solidFill>
                <a:prstClr val="black"/>
              </a:solidFill>
            </a:endParaRPr>
          </a:p>
        </p:txBody>
      </p:sp>
      <p:sp>
        <p:nvSpPr>
          <p:cNvPr id="649218" name="Rectangle 2"/>
          <p:cNvSpPr>
            <a:spLocks noGrp="1" noRot="1" noChangeAspect="1" noChangeArrowheads="1" noTextEdit="1"/>
          </p:cNvSpPr>
          <p:nvPr>
            <p:ph type="sldImg"/>
          </p:nvPr>
        </p:nvSpPr>
        <p:spPr>
          <a:ln/>
        </p:spPr>
      </p:sp>
      <p:sp>
        <p:nvSpPr>
          <p:cNvPr id="6492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6FFD441-CBCF-9044-864A-5E8EF08152AB}" type="slidenum">
              <a:rPr lang="en-US" sz="1200">
                <a:solidFill>
                  <a:prstClr val="black"/>
                </a:solidFill>
              </a:rPr>
              <a:pPr/>
              <a:t>60</a:t>
            </a:fld>
            <a:endParaRPr lang="en-US" sz="1200">
              <a:solidFill>
                <a:prstClr val="black"/>
              </a:solidFill>
            </a:endParaRPr>
          </a:p>
        </p:txBody>
      </p:sp>
      <p:sp>
        <p:nvSpPr>
          <p:cNvPr id="651266" name="Rectangle 2"/>
          <p:cNvSpPr>
            <a:spLocks noGrp="1" noRot="1" noChangeAspect="1" noChangeArrowheads="1" noTextEdit="1"/>
          </p:cNvSpPr>
          <p:nvPr>
            <p:ph type="sldImg"/>
          </p:nvPr>
        </p:nvSpPr>
        <p:spPr>
          <a:ln/>
        </p:spPr>
      </p:sp>
      <p:sp>
        <p:nvSpPr>
          <p:cNvPr id="6512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3187E56-5FE7-CA43-A0B5-E9BD94154F22}" type="slidenum">
              <a:rPr lang="en-US" sz="1200">
                <a:solidFill>
                  <a:prstClr val="black"/>
                </a:solidFill>
              </a:rPr>
              <a:pPr/>
              <a:t>61</a:t>
            </a:fld>
            <a:endParaRPr lang="en-US" sz="1200">
              <a:solidFill>
                <a:prstClr val="black"/>
              </a:solidFill>
            </a:endParaRPr>
          </a:p>
        </p:txBody>
      </p:sp>
      <p:sp>
        <p:nvSpPr>
          <p:cNvPr id="653314" name="Rectangle 2"/>
          <p:cNvSpPr>
            <a:spLocks noGrp="1" noRot="1" noChangeAspect="1" noChangeArrowheads="1" noTextEdit="1"/>
          </p:cNvSpPr>
          <p:nvPr>
            <p:ph type="sldImg"/>
          </p:nvPr>
        </p:nvSpPr>
        <p:spPr>
          <a:ln/>
        </p:spPr>
      </p:sp>
      <p:sp>
        <p:nvSpPr>
          <p:cNvPr id="653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F684F8F-6A3E-E147-9D5D-737E821A2717}" type="slidenum">
              <a:rPr lang="en-US" sz="1200">
                <a:solidFill>
                  <a:prstClr val="black"/>
                </a:solidFill>
              </a:rPr>
              <a:pPr/>
              <a:t>62</a:t>
            </a:fld>
            <a:endParaRPr lang="en-US" sz="1200">
              <a:solidFill>
                <a:prstClr val="black"/>
              </a:solidFill>
            </a:endParaRPr>
          </a:p>
        </p:txBody>
      </p:sp>
      <p:sp>
        <p:nvSpPr>
          <p:cNvPr id="655362" name="Rectangle 2"/>
          <p:cNvSpPr>
            <a:spLocks noGrp="1" noRot="1" noChangeAspect="1" noChangeArrowheads="1"/>
          </p:cNvSpPr>
          <p:nvPr>
            <p:ph type="sldImg"/>
          </p:nvPr>
        </p:nvSpPr>
        <p:spPr>
          <a:solidFill>
            <a:srgbClr val="FFFFFF"/>
          </a:solidFill>
          <a:ln/>
        </p:spPr>
      </p:sp>
      <p:sp>
        <p:nvSpPr>
          <p:cNvPr id="655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t>You have to say this with a Southern accent from the USA</a:t>
            </a:r>
            <a:r>
              <a:rPr lang="en-US" baseline="0" dirty="0"/>
              <a:t> as an argument between two people.</a:t>
            </a: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0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2B450E3-A1A1-B048-B6C9-4DE02867A3F0}" type="slidenum">
              <a:rPr lang="en-US" sz="1200">
                <a:solidFill>
                  <a:prstClr val="black"/>
                </a:solidFill>
              </a:rPr>
              <a:pPr/>
              <a:t>63</a:t>
            </a:fld>
            <a:endParaRPr lang="en-US" sz="1200">
              <a:solidFill>
                <a:prstClr val="black"/>
              </a:solidFill>
            </a:endParaRPr>
          </a:p>
        </p:txBody>
      </p:sp>
      <p:sp>
        <p:nvSpPr>
          <p:cNvPr id="65741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FE9E339-6AF5-AB44-9F49-8E146CFCB46D}" type="slidenum">
              <a:rPr lang="en-US" sz="1200">
                <a:solidFill>
                  <a:prstClr val="black"/>
                </a:solidFill>
              </a:rPr>
              <a:pPr/>
              <a:t>64</a:t>
            </a:fld>
            <a:endParaRPr lang="en-US" sz="1200">
              <a:solidFill>
                <a:prstClr val="black"/>
              </a:solidFill>
            </a:endParaRPr>
          </a:p>
        </p:txBody>
      </p:sp>
      <p:sp>
        <p:nvSpPr>
          <p:cNvPr id="659458" name="Rectangle 2"/>
          <p:cNvSpPr>
            <a:spLocks noGrp="1" noRot="1" noChangeAspect="1" noChangeArrowheads="1" noTextEdit="1"/>
          </p:cNvSpPr>
          <p:nvPr>
            <p:ph type="sldImg"/>
          </p:nvPr>
        </p:nvSpPr>
        <p:spPr>
          <a:ln/>
        </p:spPr>
      </p:sp>
      <p:sp>
        <p:nvSpPr>
          <p:cNvPr id="659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DAB12A4-6761-DB4C-8A37-466C97D473C1}" type="slidenum">
              <a:rPr lang="en-US" sz="1200">
                <a:solidFill>
                  <a:prstClr val="black"/>
                </a:solidFill>
              </a:rPr>
              <a:pPr/>
              <a:t>65</a:t>
            </a:fld>
            <a:endParaRPr lang="en-US" sz="1200">
              <a:solidFill>
                <a:prstClr val="black"/>
              </a:solidFill>
            </a:endParaRPr>
          </a:p>
        </p:txBody>
      </p:sp>
      <p:sp>
        <p:nvSpPr>
          <p:cNvPr id="661506" name="Rectangle 1026"/>
          <p:cNvSpPr>
            <a:spLocks noGrp="1" noRot="1" noChangeAspect="1" noChangeArrowheads="1"/>
          </p:cNvSpPr>
          <p:nvPr>
            <p:ph type="sldImg"/>
          </p:nvPr>
        </p:nvSpPr>
        <p:spPr>
          <a:solidFill>
            <a:srgbClr val="FFFFFF"/>
          </a:solidFill>
          <a:ln/>
        </p:spPr>
      </p:sp>
      <p:sp>
        <p:nvSpPr>
          <p:cNvPr id="6615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4992F1C-3BE1-8547-9800-24BECAC3091B}" type="slidenum">
              <a:rPr lang="en-US" sz="1200">
                <a:solidFill>
                  <a:prstClr val="black"/>
                </a:solidFill>
              </a:rPr>
              <a:pPr/>
              <a:t>66</a:t>
            </a:fld>
            <a:endParaRPr lang="en-US" sz="1200">
              <a:solidFill>
                <a:prstClr val="black"/>
              </a:solidFill>
            </a:endParaRPr>
          </a:p>
        </p:txBody>
      </p:sp>
      <p:sp>
        <p:nvSpPr>
          <p:cNvPr id="663554" name="Rectangle 2"/>
          <p:cNvSpPr>
            <a:spLocks noGrp="1" noRot="1" noChangeAspect="1" noChangeArrowheads="1"/>
          </p:cNvSpPr>
          <p:nvPr>
            <p:ph type="sldImg"/>
          </p:nvPr>
        </p:nvSpPr>
        <p:spPr>
          <a:solidFill>
            <a:srgbClr val="FFFFFF"/>
          </a:solidFill>
          <a:ln/>
        </p:spPr>
      </p:sp>
      <p:sp>
        <p:nvSpPr>
          <p:cNvPr id="663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8E97F077-C1B1-404D-8325-6D8C6677C0E6}" type="slidenum">
              <a:rPr lang="en-US" sz="1200">
                <a:solidFill>
                  <a:prstClr val="black"/>
                </a:solidFill>
              </a:rPr>
              <a:pPr/>
              <a:t>67</a:t>
            </a:fld>
            <a:endParaRPr lang="en-US" sz="1200">
              <a:solidFill>
                <a:prstClr val="black"/>
              </a:solidFill>
            </a:endParaRPr>
          </a:p>
        </p:txBody>
      </p:sp>
      <p:sp>
        <p:nvSpPr>
          <p:cNvPr id="665602" name="Rectangle 2"/>
          <p:cNvSpPr>
            <a:spLocks noGrp="1" noRot="1" noChangeAspect="1" noChangeArrowheads="1"/>
          </p:cNvSpPr>
          <p:nvPr>
            <p:ph type="sldImg"/>
          </p:nvPr>
        </p:nvSpPr>
        <p:spPr>
          <a:solidFill>
            <a:srgbClr val="FFFFFF"/>
          </a:solidFill>
          <a:ln/>
        </p:spPr>
      </p:sp>
      <p:sp>
        <p:nvSpPr>
          <p:cNvPr id="665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8E71C9A6-07FB-3444-990F-24C21F47565F}" type="slidenum">
              <a:rPr lang="en-US" sz="1200">
                <a:solidFill>
                  <a:prstClr val="black"/>
                </a:solidFill>
              </a:rPr>
              <a:pPr/>
              <a:t>68</a:t>
            </a:fld>
            <a:endParaRPr lang="en-US" sz="1200">
              <a:solidFill>
                <a:prstClr val="black"/>
              </a:solidFill>
            </a:endParaRPr>
          </a:p>
        </p:txBody>
      </p:sp>
      <p:sp>
        <p:nvSpPr>
          <p:cNvPr id="667650" name="Rectangle 2"/>
          <p:cNvSpPr>
            <a:spLocks noGrp="1" noRot="1" noChangeAspect="1" noChangeArrowheads="1"/>
          </p:cNvSpPr>
          <p:nvPr>
            <p:ph type="sldImg"/>
          </p:nvPr>
        </p:nvSpPr>
        <p:spPr>
          <a:solidFill>
            <a:srgbClr val="FFFFFF"/>
          </a:solidFill>
          <a:ln/>
        </p:spPr>
      </p:sp>
      <p:sp>
        <p:nvSpPr>
          <p:cNvPr id="6676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6149920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9386918-673F-E94C-AA9F-5E2C710507C5}" type="slidenum">
              <a:rPr lang="en-US" sz="1200">
                <a:solidFill>
                  <a:prstClr val="black"/>
                </a:solidFill>
              </a:rPr>
              <a:pPr/>
              <a:t>69</a:t>
            </a:fld>
            <a:endParaRPr lang="en-US" sz="1200">
              <a:solidFill>
                <a:prstClr val="black"/>
              </a:solidFill>
            </a:endParaRPr>
          </a:p>
        </p:txBody>
      </p:sp>
      <p:sp>
        <p:nvSpPr>
          <p:cNvPr id="669698" name="Rectangle 1026"/>
          <p:cNvSpPr>
            <a:spLocks noGrp="1" noRot="1" noChangeAspect="1" noChangeArrowheads="1"/>
          </p:cNvSpPr>
          <p:nvPr>
            <p:ph type="sldImg"/>
          </p:nvPr>
        </p:nvSpPr>
        <p:spPr>
          <a:solidFill>
            <a:srgbClr val="FFFFFF"/>
          </a:solidFill>
          <a:ln/>
        </p:spPr>
      </p:sp>
      <p:sp>
        <p:nvSpPr>
          <p:cNvPr id="6696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7D03870-C05E-8B4A-8D69-4770CA1D01B9}" type="slidenum">
              <a:rPr lang="en-US" sz="1200">
                <a:solidFill>
                  <a:prstClr val="black"/>
                </a:solidFill>
              </a:rPr>
              <a:pPr/>
              <a:t>70</a:t>
            </a:fld>
            <a:endParaRPr lang="en-US" sz="1200">
              <a:solidFill>
                <a:prstClr val="black"/>
              </a:solidFill>
            </a:endParaRPr>
          </a:p>
        </p:txBody>
      </p:sp>
      <p:sp>
        <p:nvSpPr>
          <p:cNvPr id="671746" name="Rectangle 1026"/>
          <p:cNvSpPr>
            <a:spLocks noGrp="1" noRot="1" noChangeAspect="1" noChangeArrowheads="1"/>
          </p:cNvSpPr>
          <p:nvPr>
            <p:ph type="sldImg"/>
          </p:nvPr>
        </p:nvSpPr>
        <p:spPr>
          <a:solidFill>
            <a:srgbClr val="FFFFFF"/>
          </a:solidFill>
          <a:ln/>
        </p:spPr>
      </p:sp>
      <p:sp>
        <p:nvSpPr>
          <p:cNvPr id="6717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8C13911-F306-E34B-BCBE-F3F938591898}" type="slidenum">
              <a:rPr lang="en-US" sz="1200">
                <a:solidFill>
                  <a:prstClr val="black"/>
                </a:solidFill>
              </a:rPr>
              <a:pPr/>
              <a:t>71</a:t>
            </a:fld>
            <a:endParaRPr lang="en-US" sz="1200">
              <a:solidFill>
                <a:prstClr val="black"/>
              </a:solidFill>
            </a:endParaRPr>
          </a:p>
        </p:txBody>
      </p:sp>
      <p:sp>
        <p:nvSpPr>
          <p:cNvPr id="675842" name="Rectangle 1026"/>
          <p:cNvSpPr>
            <a:spLocks noGrp="1" noRot="1" noChangeAspect="1" noChangeArrowheads="1"/>
          </p:cNvSpPr>
          <p:nvPr>
            <p:ph type="sldImg"/>
          </p:nvPr>
        </p:nvSpPr>
        <p:spPr>
          <a:solidFill>
            <a:srgbClr val="FFFFFF"/>
          </a:solidFill>
          <a:ln/>
        </p:spPr>
      </p:sp>
      <p:sp>
        <p:nvSpPr>
          <p:cNvPr id="675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8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EC3DCC8-D6E1-0F40-81BA-116C87A0970D}" type="slidenum">
              <a:rPr lang="en-US" sz="1200">
                <a:solidFill>
                  <a:prstClr val="black"/>
                </a:solidFill>
              </a:rPr>
              <a:pPr/>
              <a:t>72</a:t>
            </a:fld>
            <a:endParaRPr lang="en-US" sz="1200">
              <a:solidFill>
                <a:prstClr val="black"/>
              </a:solidFill>
            </a:endParaRPr>
          </a:p>
        </p:txBody>
      </p:sp>
      <p:sp>
        <p:nvSpPr>
          <p:cNvPr id="677890" name="Rectangle 2"/>
          <p:cNvSpPr>
            <a:spLocks noGrp="1" noRot="1" noChangeAspect="1" noChangeArrowheads="1"/>
          </p:cNvSpPr>
          <p:nvPr>
            <p:ph type="sldImg"/>
          </p:nvPr>
        </p:nvSpPr>
        <p:spPr>
          <a:solidFill>
            <a:srgbClr val="FFFFFF"/>
          </a:solidFill>
          <a:ln/>
        </p:spPr>
      </p:sp>
      <p:sp>
        <p:nvSpPr>
          <p:cNvPr id="677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915A78A-9064-2B47-95F7-49E36CB81A5C}" type="slidenum">
              <a:rPr lang="en-US" sz="1200">
                <a:solidFill>
                  <a:prstClr val="black"/>
                </a:solidFill>
              </a:rPr>
              <a:pPr/>
              <a:t>73</a:t>
            </a:fld>
            <a:endParaRPr lang="en-US" sz="1200">
              <a:solidFill>
                <a:prstClr val="black"/>
              </a:solidFill>
            </a:endParaRPr>
          </a:p>
        </p:txBody>
      </p:sp>
      <p:sp>
        <p:nvSpPr>
          <p:cNvPr id="679938" name="Rectangle 1026"/>
          <p:cNvSpPr>
            <a:spLocks noGrp="1" noRot="1" noChangeAspect="1" noChangeArrowheads="1"/>
          </p:cNvSpPr>
          <p:nvPr>
            <p:ph type="sldImg"/>
          </p:nvPr>
        </p:nvSpPr>
        <p:spPr>
          <a:solidFill>
            <a:srgbClr val="FFFFFF"/>
          </a:solidFill>
          <a:ln/>
        </p:spPr>
      </p:sp>
      <p:sp>
        <p:nvSpPr>
          <p:cNvPr id="6799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7B8CD8-A8F0-FC43-B168-CE4C530E7507}" type="slidenum">
              <a:rPr kumimoji="0" lang="en-US" sz="1200" b="0" i="0" u="none" strike="noStrike" kern="1200" cap="none" spc="0" normalizeH="0" baseline="0" noProof="0">
                <a:ln>
                  <a:noFill/>
                </a:ln>
                <a:solidFill>
                  <a:srgbClr val="000000"/>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Verdana" charset="0"/>
              <a:ea typeface="ＭＳ Ｐゴシック" charset="0"/>
            </a:endParaRPr>
          </a:p>
        </p:txBody>
      </p:sp>
      <p:sp>
        <p:nvSpPr>
          <p:cNvPr id="688130" name="Rectangle 2"/>
          <p:cNvSpPr>
            <a:spLocks noGrp="1" noRot="1" noChangeAspect="1" noChangeArrowheads="1" noTextEdit="1"/>
          </p:cNvSpPr>
          <p:nvPr>
            <p:ph type="sldImg"/>
          </p:nvPr>
        </p:nvSpPr>
        <p:spPr>
          <a:ln/>
        </p:spPr>
      </p:sp>
      <p:sp>
        <p:nvSpPr>
          <p:cNvPr id="6881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70DA843-C822-C345-87A3-C425FCF9D253}" type="slidenum">
              <a:rPr lang="en-US" sz="1200">
                <a:solidFill>
                  <a:prstClr val="black"/>
                </a:solidFill>
              </a:rPr>
              <a:pPr/>
              <a:t>77</a:t>
            </a:fld>
            <a:endParaRPr lang="en-US" sz="1200">
              <a:solidFill>
                <a:prstClr val="black"/>
              </a:solidFill>
            </a:endParaRPr>
          </a:p>
        </p:txBody>
      </p:sp>
      <p:sp>
        <p:nvSpPr>
          <p:cNvPr id="692226" name="Rectangle 1026"/>
          <p:cNvSpPr>
            <a:spLocks noGrp="1" noRot="1" noChangeAspect="1" noChangeArrowheads="1" noTextEdit="1"/>
          </p:cNvSpPr>
          <p:nvPr>
            <p:ph type="sldImg"/>
          </p:nvPr>
        </p:nvSpPr>
        <p:spPr>
          <a:ln/>
        </p:spPr>
      </p:sp>
      <p:sp>
        <p:nvSpPr>
          <p:cNvPr id="69222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59FD50B-7568-3146-9F59-CD43CD466BFB}" type="slidenum">
              <a:rPr lang="en-US" sz="1200">
                <a:solidFill>
                  <a:prstClr val="black"/>
                </a:solidFill>
              </a:rPr>
              <a:pPr/>
              <a:t>78</a:t>
            </a:fld>
            <a:endParaRPr lang="en-US" sz="1200">
              <a:solidFill>
                <a:prstClr val="black"/>
              </a:solidFill>
            </a:endParaRPr>
          </a:p>
        </p:txBody>
      </p:sp>
      <p:sp>
        <p:nvSpPr>
          <p:cNvPr id="694274" name="Rectangle 2"/>
          <p:cNvSpPr>
            <a:spLocks noGrp="1" noRot="1" noChangeAspect="1" noChangeArrowheads="1" noTextEdit="1"/>
          </p:cNvSpPr>
          <p:nvPr>
            <p:ph type="sldImg"/>
          </p:nvPr>
        </p:nvSpPr>
        <p:spPr>
          <a:ln/>
        </p:spPr>
      </p:sp>
      <p:sp>
        <p:nvSpPr>
          <p:cNvPr id="694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6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2AF9897-5741-C04C-A8C5-E4FEFAC884F7}" type="slidenum">
              <a:rPr lang="en-US" sz="1200">
                <a:solidFill>
                  <a:prstClr val="black"/>
                </a:solidFill>
              </a:rPr>
              <a:pPr/>
              <a:t>79</a:t>
            </a:fld>
            <a:endParaRPr lang="en-US" sz="1200">
              <a:solidFill>
                <a:prstClr val="black"/>
              </a:solidFill>
            </a:endParaRPr>
          </a:p>
        </p:txBody>
      </p:sp>
      <p:sp>
        <p:nvSpPr>
          <p:cNvPr id="698370" name="Rectangle 2"/>
          <p:cNvSpPr>
            <a:spLocks noGrp="1" noRot="1" noChangeAspect="1" noChangeArrowheads="1"/>
          </p:cNvSpPr>
          <p:nvPr>
            <p:ph type="sldImg"/>
          </p:nvPr>
        </p:nvSpPr>
        <p:spPr>
          <a:solidFill>
            <a:srgbClr val="FFFFFF"/>
          </a:solidFill>
          <a:ln/>
        </p:spPr>
      </p:sp>
      <p:sp>
        <p:nvSpPr>
          <p:cNvPr id="698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D093C6C-B665-154F-9B55-D25A542DA54F}" type="slidenum">
              <a:rPr lang="en-US" sz="1200">
                <a:solidFill>
                  <a:prstClr val="black"/>
                </a:solidFill>
              </a:rPr>
              <a:pPr/>
              <a:t>80</a:t>
            </a:fld>
            <a:endParaRPr lang="en-US" sz="1200">
              <a:solidFill>
                <a:prstClr val="black"/>
              </a:solidFill>
            </a:endParaRPr>
          </a:p>
        </p:txBody>
      </p:sp>
      <p:sp>
        <p:nvSpPr>
          <p:cNvPr id="700418" name="Rectangle 2"/>
          <p:cNvSpPr>
            <a:spLocks noGrp="1" noRot="1" noChangeAspect="1" noChangeArrowheads="1" noTextEdit="1"/>
          </p:cNvSpPr>
          <p:nvPr>
            <p:ph type="sldImg"/>
          </p:nvPr>
        </p:nvSpPr>
        <p:spPr>
          <a:ln/>
        </p:spPr>
      </p:sp>
      <p:sp>
        <p:nvSpPr>
          <p:cNvPr id="700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39E1E6-299E-3145-8F85-69D324BC6F54}" type="slidenum">
              <a:rPr lang="en-US" smtClean="0"/>
              <a:t>7</a:t>
            </a:fld>
            <a:endParaRPr lang="en-US"/>
          </a:p>
        </p:txBody>
      </p:sp>
    </p:spTree>
    <p:extLst>
      <p:ext uri="{BB962C8B-B14F-4D97-AF65-F5344CB8AC3E}">
        <p14:creationId xmlns:p14="http://schemas.microsoft.com/office/powerpoint/2010/main" val="30717359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89106FF4-0092-3F44-A05E-3B84620D16D5}" type="slidenum">
              <a:rPr lang="en-US" sz="1200">
                <a:solidFill>
                  <a:prstClr val="black"/>
                </a:solidFill>
              </a:rPr>
              <a:pPr/>
              <a:t>81</a:t>
            </a:fld>
            <a:endParaRPr lang="en-US" sz="1200">
              <a:solidFill>
                <a:prstClr val="black"/>
              </a:solidFill>
            </a:endParaRPr>
          </a:p>
        </p:txBody>
      </p:sp>
      <p:sp>
        <p:nvSpPr>
          <p:cNvPr id="702466" name="Rectangle 2"/>
          <p:cNvSpPr>
            <a:spLocks noGrp="1" noRot="1" noChangeAspect="1" noChangeArrowheads="1" noTextEdit="1"/>
          </p:cNvSpPr>
          <p:nvPr>
            <p:ph type="sldImg"/>
          </p:nvPr>
        </p:nvSpPr>
        <p:spPr>
          <a:ln/>
        </p:spPr>
      </p:sp>
      <p:sp>
        <p:nvSpPr>
          <p:cNvPr id="702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5B4C24D-458C-D74D-BDD3-57F4D2C0574C}" type="slidenum">
              <a:rPr lang="en-US" sz="1200">
                <a:solidFill>
                  <a:prstClr val="black"/>
                </a:solidFill>
              </a:rPr>
              <a:pPr/>
              <a:t>82</a:t>
            </a:fld>
            <a:endParaRPr lang="en-US" sz="1200">
              <a:solidFill>
                <a:prstClr val="black"/>
              </a:solidFill>
            </a:endParaRPr>
          </a:p>
        </p:txBody>
      </p:sp>
      <p:sp>
        <p:nvSpPr>
          <p:cNvPr id="704514" name="Rectangle 2"/>
          <p:cNvSpPr>
            <a:spLocks noGrp="1" noRot="1" noChangeAspect="1" noChangeArrowheads="1" noTextEdit="1"/>
          </p:cNvSpPr>
          <p:nvPr>
            <p:ph type="sldImg"/>
          </p:nvPr>
        </p:nvSpPr>
        <p:spPr>
          <a:ln/>
        </p:spPr>
      </p:sp>
      <p:sp>
        <p:nvSpPr>
          <p:cNvPr id="704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C17B231-2F62-DC46-818A-CC10311C1098}" type="slidenum">
              <a:rPr lang="en-US" sz="1200">
                <a:solidFill>
                  <a:prstClr val="black"/>
                </a:solidFill>
              </a:rPr>
              <a:pPr/>
              <a:t>83</a:t>
            </a:fld>
            <a:endParaRPr lang="en-US" sz="1200">
              <a:solidFill>
                <a:prstClr val="black"/>
              </a:solidFill>
            </a:endParaRPr>
          </a:p>
        </p:txBody>
      </p:sp>
      <p:sp>
        <p:nvSpPr>
          <p:cNvPr id="706562" name="Rectangle 2"/>
          <p:cNvSpPr>
            <a:spLocks noGrp="1" noRot="1" noChangeAspect="1" noChangeArrowheads="1" noTextEdit="1"/>
          </p:cNvSpPr>
          <p:nvPr>
            <p:ph type="sldImg"/>
          </p:nvPr>
        </p:nvSpPr>
        <p:spPr>
          <a:ln/>
        </p:spPr>
      </p:sp>
      <p:sp>
        <p:nvSpPr>
          <p:cNvPr id="706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F15F0E3-F33F-604A-8EB1-E56DEB340AAE}" type="slidenum">
              <a:rPr lang="en-US" sz="1200">
                <a:solidFill>
                  <a:prstClr val="black"/>
                </a:solidFill>
              </a:rPr>
              <a:pPr/>
              <a:t>85</a:t>
            </a:fld>
            <a:endParaRPr lang="en-US" sz="1200">
              <a:solidFill>
                <a:prstClr val="black"/>
              </a:solidFill>
            </a:endParaRPr>
          </a:p>
        </p:txBody>
      </p:sp>
      <p:sp>
        <p:nvSpPr>
          <p:cNvPr id="710658" name="Rectangle 2"/>
          <p:cNvSpPr>
            <a:spLocks noGrp="1" noRot="1" noChangeAspect="1" noChangeArrowheads="1" noTextEdit="1"/>
          </p:cNvSpPr>
          <p:nvPr>
            <p:ph type="sldImg"/>
          </p:nvPr>
        </p:nvSpPr>
        <p:spPr>
          <a:ln/>
        </p:spPr>
      </p:sp>
      <p:sp>
        <p:nvSpPr>
          <p:cNvPr id="710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972FB10-CD4A-554C-8ED0-5E7D8C9ACA19}" type="slidenum">
              <a:rPr lang="en-US" sz="1200">
                <a:solidFill>
                  <a:prstClr val="black"/>
                </a:solidFill>
              </a:rPr>
              <a:pPr/>
              <a:t>86</a:t>
            </a:fld>
            <a:endParaRPr lang="en-US" sz="1200">
              <a:solidFill>
                <a:prstClr val="black"/>
              </a:solidFill>
            </a:endParaRPr>
          </a:p>
        </p:txBody>
      </p:sp>
      <p:sp>
        <p:nvSpPr>
          <p:cNvPr id="712706" name="Rectangle 1026"/>
          <p:cNvSpPr>
            <a:spLocks noGrp="1" noRot="1" noChangeAspect="1" noChangeArrowheads="1"/>
          </p:cNvSpPr>
          <p:nvPr>
            <p:ph type="sldImg"/>
          </p:nvPr>
        </p:nvSpPr>
        <p:spPr>
          <a:solidFill>
            <a:srgbClr val="FFFFFF"/>
          </a:solidFill>
          <a:ln/>
        </p:spPr>
      </p:sp>
      <p:sp>
        <p:nvSpPr>
          <p:cNvPr id="7127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1C4C588-D4D9-BB4B-970F-C0C0ED6D5C17}" type="slidenum">
              <a:rPr lang="en-US" sz="1200">
                <a:solidFill>
                  <a:prstClr val="black"/>
                </a:solidFill>
              </a:rPr>
              <a:pPr/>
              <a:t>87</a:t>
            </a:fld>
            <a:endParaRPr lang="en-US" sz="1200">
              <a:solidFill>
                <a:prstClr val="black"/>
              </a:solidFill>
            </a:endParaRPr>
          </a:p>
        </p:txBody>
      </p:sp>
      <p:sp>
        <p:nvSpPr>
          <p:cNvPr id="718850" name="Rectangle 2"/>
          <p:cNvSpPr>
            <a:spLocks noGrp="1" noRot="1" noChangeAspect="1" noChangeArrowheads="1" noTextEdit="1"/>
          </p:cNvSpPr>
          <p:nvPr>
            <p:ph type="sldImg"/>
          </p:nvPr>
        </p:nvSpPr>
        <p:spPr>
          <a:ln/>
        </p:spPr>
      </p:sp>
      <p:sp>
        <p:nvSpPr>
          <p:cNvPr id="718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5B7C644-3D80-EF4B-810E-CB0F43C83E12}" type="slidenum">
              <a:rPr lang="en-US" sz="1200">
                <a:solidFill>
                  <a:prstClr val="black"/>
                </a:solidFill>
              </a:rPr>
              <a:pPr/>
              <a:t>89</a:t>
            </a:fld>
            <a:endParaRPr lang="en-US" sz="1200">
              <a:solidFill>
                <a:prstClr val="black"/>
              </a:solidFill>
            </a:endParaRPr>
          </a:p>
        </p:txBody>
      </p:sp>
      <p:sp>
        <p:nvSpPr>
          <p:cNvPr id="727042" name="Rectangle 1026"/>
          <p:cNvSpPr>
            <a:spLocks noGrp="1" noRot="1" noChangeAspect="1" noChangeArrowheads="1" noTextEdit="1"/>
          </p:cNvSpPr>
          <p:nvPr>
            <p:ph type="sldImg"/>
          </p:nvPr>
        </p:nvSpPr>
        <p:spPr>
          <a:ln/>
        </p:spPr>
      </p:sp>
      <p:sp>
        <p:nvSpPr>
          <p:cNvPr id="72704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8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9567BF3-D573-2A49-87F7-EA31642BC542}" type="slidenum">
              <a:rPr lang="en-US" sz="1200">
                <a:solidFill>
                  <a:prstClr val="black"/>
                </a:solidFill>
              </a:rPr>
              <a:pPr/>
              <a:t>90</a:t>
            </a:fld>
            <a:endParaRPr lang="en-US" sz="1200">
              <a:solidFill>
                <a:prstClr val="black"/>
              </a:solidFill>
            </a:endParaRPr>
          </a:p>
        </p:txBody>
      </p:sp>
      <p:sp>
        <p:nvSpPr>
          <p:cNvPr id="729090" name="Rectangle 1026"/>
          <p:cNvSpPr>
            <a:spLocks noGrp="1" noRot="1" noChangeAspect="1" noChangeArrowheads="1" noTextEdit="1"/>
          </p:cNvSpPr>
          <p:nvPr>
            <p:ph type="sldImg"/>
          </p:nvPr>
        </p:nvSpPr>
        <p:spPr>
          <a:ln/>
        </p:spPr>
      </p:sp>
      <p:sp>
        <p:nvSpPr>
          <p:cNvPr id="72909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B6C6B77-6EFB-1045-A40D-FD47ED6B1378}" type="slidenum">
              <a:rPr lang="en-US" sz="1200">
                <a:solidFill>
                  <a:prstClr val="black"/>
                </a:solidFill>
              </a:rPr>
              <a:pPr/>
              <a:t>91</a:t>
            </a:fld>
            <a:endParaRPr lang="en-US" sz="1200">
              <a:solidFill>
                <a:prstClr val="black"/>
              </a:solidFill>
            </a:endParaRPr>
          </a:p>
        </p:txBody>
      </p:sp>
      <p:sp>
        <p:nvSpPr>
          <p:cNvPr id="751618" name="Rectangle 1026"/>
          <p:cNvSpPr>
            <a:spLocks noGrp="1" noRot="1" noChangeAspect="1" noChangeArrowheads="1" noTextEdit="1"/>
          </p:cNvSpPr>
          <p:nvPr>
            <p:ph type="sldImg"/>
          </p:nvPr>
        </p:nvSpPr>
        <p:spPr>
          <a:ln/>
        </p:spPr>
      </p:sp>
      <p:sp>
        <p:nvSpPr>
          <p:cNvPr id="75161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B4F5A2E-0057-2145-96D2-B550FC98BE55}" type="slidenum">
              <a:rPr lang="en-US" sz="1200">
                <a:solidFill>
                  <a:prstClr val="black"/>
                </a:solidFill>
              </a:rPr>
              <a:pPr/>
              <a:t>92</a:t>
            </a:fld>
            <a:endParaRPr lang="en-US" sz="1200">
              <a:solidFill>
                <a:prstClr val="black"/>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4BC0286A-62E8-A94E-BA60-8EE160939E7D}" type="slidenum">
              <a:rPr lang="en-US" sz="1200">
                <a:solidFill>
                  <a:prstClr val="black"/>
                </a:solidFill>
              </a:rPr>
              <a:pPr/>
              <a:t>8</a:t>
            </a:fld>
            <a:endParaRPr lang="en-US" sz="1200">
              <a:solidFill>
                <a:prstClr val="black"/>
              </a:solidFill>
            </a:endParaRPr>
          </a:p>
        </p:txBody>
      </p:sp>
      <p:sp>
        <p:nvSpPr>
          <p:cNvPr id="527362" name="Rectangle 2"/>
          <p:cNvSpPr>
            <a:spLocks noGrp="1" noRot="1" noChangeAspect="1" noChangeArrowheads="1" noTextEdit="1"/>
          </p:cNvSpPr>
          <p:nvPr>
            <p:ph type="sldImg"/>
          </p:nvPr>
        </p:nvSpPr>
        <p:spPr>
          <a:ln/>
        </p:spPr>
      </p:sp>
      <p:sp>
        <p:nvSpPr>
          <p:cNvPr id="527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F5D736E-382D-A941-83FE-70054CCF16BC}" type="slidenum">
              <a:rPr lang="en-US" sz="1200">
                <a:solidFill>
                  <a:prstClr val="black"/>
                </a:solidFill>
              </a:rPr>
              <a:pPr/>
              <a:t>93</a:t>
            </a:fld>
            <a:endParaRPr lang="en-US" sz="1200">
              <a:solidFill>
                <a:prstClr val="black"/>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eaLnBrk="1" hangingPunct="1"/>
            <a:r>
              <a:rPr lang="ar-SA" dirty="0"/>
              <a:t>تم اعتماد هذا البيان حول الشفاء الإلهي من قبل المجمع العام لكنيسة جماعات الله، 20 آب 1974</a:t>
            </a:r>
          </a:p>
          <a:p>
            <a:pPr algn="r" rtl="1" eaLnBrk="1" hangingPunct="1"/>
            <a:endParaRPr lang="ar-SA" dirty="0"/>
          </a:p>
          <a:p>
            <a:pPr algn="r" rtl="1" eaLnBrk="1" hangingPunct="1"/>
            <a:r>
              <a:rPr lang="ar-SA" dirty="0"/>
              <a:t>(</a:t>
            </a:r>
            <a:r>
              <a:rPr lang="en-US" dirty="0"/>
              <a:t>http://ag.org/top/beliefs/position_papers/4184_healing.cfm)</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87978B5C-23C5-FB4F-BC66-1E607E2E236C}" type="slidenum">
              <a:rPr lang="en-US" sz="1200">
                <a:solidFill>
                  <a:prstClr val="black"/>
                </a:solidFill>
              </a:rPr>
              <a:pPr/>
              <a:t>94</a:t>
            </a:fld>
            <a:endParaRPr lang="en-US" sz="1200">
              <a:solidFill>
                <a:prstClr val="black"/>
              </a:solidFill>
            </a:endParaRPr>
          </a:p>
        </p:txBody>
      </p:sp>
      <p:sp>
        <p:nvSpPr>
          <p:cNvPr id="768002" name="Rectangle 2"/>
          <p:cNvSpPr>
            <a:spLocks noGrp="1" noRot="1" noChangeAspect="1" noChangeArrowheads="1" noTextEdit="1"/>
          </p:cNvSpPr>
          <p:nvPr>
            <p:ph type="sldImg"/>
          </p:nvPr>
        </p:nvSpPr>
        <p:spPr>
          <a:ln/>
        </p:spPr>
      </p:sp>
      <p:sp>
        <p:nvSpPr>
          <p:cNvPr id="768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600F750-B51F-A041-A70C-8C2484753B9E}" type="slidenum">
              <a:rPr lang="en-US" sz="1200">
                <a:solidFill>
                  <a:prstClr val="black"/>
                </a:solidFill>
              </a:rPr>
              <a:pPr/>
              <a:t>95</a:t>
            </a:fld>
            <a:endParaRPr lang="en-US" sz="1200">
              <a:solidFill>
                <a:prstClr val="black"/>
              </a:solidFill>
            </a:endParaRPr>
          </a:p>
        </p:txBody>
      </p:sp>
      <p:sp>
        <p:nvSpPr>
          <p:cNvPr id="772098" name="Rectangle 2"/>
          <p:cNvSpPr>
            <a:spLocks noGrp="1" noRot="1" noChangeAspect="1" noChangeArrowheads="1"/>
          </p:cNvSpPr>
          <p:nvPr>
            <p:ph type="sldImg"/>
          </p:nvPr>
        </p:nvSpPr>
        <p:spPr>
          <a:solidFill>
            <a:srgbClr val="FFFFFF"/>
          </a:solidFill>
          <a:ln/>
        </p:spPr>
      </p:sp>
      <p:sp>
        <p:nvSpPr>
          <p:cNvPr id="772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828FC4D-565D-1F40-8CB3-3300FCBDE829}" type="slidenum">
              <a:rPr lang="en-US" sz="1200">
                <a:solidFill>
                  <a:prstClr val="black"/>
                </a:solidFill>
              </a:rPr>
              <a:pPr/>
              <a:t>96</a:t>
            </a:fld>
            <a:endParaRPr lang="en-US" sz="1200">
              <a:solidFill>
                <a:prstClr val="black"/>
              </a:solidFill>
            </a:endParaRPr>
          </a:p>
        </p:txBody>
      </p:sp>
      <p:sp>
        <p:nvSpPr>
          <p:cNvPr id="774146" name="Rectangle 2"/>
          <p:cNvSpPr>
            <a:spLocks noGrp="1" noRot="1" noChangeAspect="1" noChangeArrowheads="1"/>
          </p:cNvSpPr>
          <p:nvPr>
            <p:ph type="sldImg"/>
          </p:nvPr>
        </p:nvSpPr>
        <p:spPr>
          <a:solidFill>
            <a:srgbClr val="FFFFFF"/>
          </a:solidFill>
          <a:ln/>
        </p:spPr>
      </p:sp>
      <p:sp>
        <p:nvSpPr>
          <p:cNvPr id="774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C59386B-5F21-CE47-AAA9-6EC3A93953FD}" type="slidenum">
              <a:rPr lang="en-US" sz="1200">
                <a:solidFill>
                  <a:prstClr val="black"/>
                </a:solidFill>
              </a:rPr>
              <a:pPr/>
              <a:t>97</a:t>
            </a:fld>
            <a:endParaRPr lang="en-US" sz="1200">
              <a:solidFill>
                <a:prstClr val="black"/>
              </a:solidFill>
            </a:endParaRPr>
          </a:p>
        </p:txBody>
      </p:sp>
      <p:sp>
        <p:nvSpPr>
          <p:cNvPr id="776194" name="Rectangle 2"/>
          <p:cNvSpPr>
            <a:spLocks noGrp="1" noRot="1" noChangeAspect="1" noChangeArrowheads="1"/>
          </p:cNvSpPr>
          <p:nvPr>
            <p:ph type="sldImg"/>
          </p:nvPr>
        </p:nvSpPr>
        <p:spPr>
          <a:solidFill>
            <a:srgbClr val="FFFFFF"/>
          </a:solidFill>
          <a:ln/>
        </p:spPr>
      </p:sp>
      <p:sp>
        <p:nvSpPr>
          <p:cNvPr id="7761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407EABC-7AE5-F848-B3DE-7DA3149B92E6}" type="slidenum">
              <a:rPr lang="en-US" sz="1200">
                <a:solidFill>
                  <a:prstClr val="black"/>
                </a:solidFill>
              </a:rPr>
              <a:pPr/>
              <a:t>98</a:t>
            </a:fld>
            <a:endParaRPr lang="en-US" sz="1200">
              <a:solidFill>
                <a:prstClr val="black"/>
              </a:solidFill>
            </a:endParaRPr>
          </a:p>
        </p:txBody>
      </p:sp>
      <p:sp>
        <p:nvSpPr>
          <p:cNvPr id="778242" name="Rectangle 2"/>
          <p:cNvSpPr>
            <a:spLocks noGrp="1" noRot="1" noChangeAspect="1" noChangeArrowheads="1" noTextEdit="1"/>
          </p:cNvSpPr>
          <p:nvPr>
            <p:ph type="sldImg"/>
          </p:nvPr>
        </p:nvSpPr>
        <p:spPr>
          <a:ln/>
        </p:spPr>
      </p:sp>
      <p:sp>
        <p:nvSpPr>
          <p:cNvPr id="778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122780D-F9D6-9542-B085-986BE2BFDC20}" type="slidenum">
              <a:rPr lang="en-US" sz="1200">
                <a:solidFill>
                  <a:prstClr val="black"/>
                </a:solidFill>
              </a:rPr>
              <a:pPr/>
              <a:t>99</a:t>
            </a:fld>
            <a:endParaRPr lang="en-US" sz="1200">
              <a:solidFill>
                <a:prstClr val="black"/>
              </a:solidFill>
            </a:endParaRPr>
          </a:p>
        </p:txBody>
      </p:sp>
      <p:sp>
        <p:nvSpPr>
          <p:cNvPr id="792578" name="Rectangle 2"/>
          <p:cNvSpPr>
            <a:spLocks noGrp="1" noRot="1" noChangeAspect="1" noChangeArrowheads="1" noTextEdit="1"/>
          </p:cNvSpPr>
          <p:nvPr>
            <p:ph type="sldImg"/>
          </p:nvPr>
        </p:nvSpPr>
        <p:spPr>
          <a:ln/>
        </p:spPr>
      </p:sp>
      <p:sp>
        <p:nvSpPr>
          <p:cNvPr id="792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63DBA50-EEFF-D849-9E6D-0BC133054FF5}" type="slidenum">
              <a:rPr lang="en-US" sz="1200">
                <a:solidFill>
                  <a:prstClr val="black"/>
                </a:solidFill>
              </a:rPr>
              <a:pPr/>
              <a:t>100</a:t>
            </a:fld>
            <a:endParaRPr lang="en-US" sz="1200">
              <a:solidFill>
                <a:prstClr val="black"/>
              </a:solidFill>
            </a:endParaRPr>
          </a:p>
        </p:txBody>
      </p:sp>
      <p:sp>
        <p:nvSpPr>
          <p:cNvPr id="786434" name="Rectangle 2"/>
          <p:cNvSpPr>
            <a:spLocks noGrp="1" noRot="1" noChangeAspect="1" noChangeArrowheads="1" noTextEdit="1"/>
          </p:cNvSpPr>
          <p:nvPr>
            <p:ph type="sldImg"/>
          </p:nvPr>
        </p:nvSpPr>
        <p:spPr>
          <a:ln/>
        </p:spPr>
      </p:sp>
      <p:sp>
        <p:nvSpPr>
          <p:cNvPr id="786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1871314-16AB-2C43-9BB0-4C6AC1C73981}" type="slidenum">
              <a:rPr lang="en-US" sz="1200">
                <a:solidFill>
                  <a:prstClr val="black"/>
                </a:solidFill>
              </a:rPr>
              <a:pPr/>
              <a:t>101</a:t>
            </a:fld>
            <a:endParaRPr lang="en-US" sz="1200">
              <a:solidFill>
                <a:prstClr val="black"/>
              </a:solidFill>
            </a:endParaRPr>
          </a:p>
        </p:txBody>
      </p:sp>
      <p:sp>
        <p:nvSpPr>
          <p:cNvPr id="788482" name="Rectangle 2"/>
          <p:cNvSpPr>
            <a:spLocks noGrp="1" noRot="1" noChangeAspect="1" noChangeArrowheads="1" noTextEdit="1"/>
          </p:cNvSpPr>
          <p:nvPr>
            <p:ph type="sldImg"/>
          </p:nvPr>
        </p:nvSpPr>
        <p:spPr>
          <a:ln/>
        </p:spPr>
      </p:sp>
      <p:sp>
        <p:nvSpPr>
          <p:cNvPr id="788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6C95E2-DFE6-C54E-8780-1AF2AA3E418B}"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813058" name="Rectangle 1026"/>
          <p:cNvSpPr>
            <a:spLocks noGrp="1" noRot="1" noChangeAspect="1" noChangeArrowheads="1"/>
          </p:cNvSpPr>
          <p:nvPr>
            <p:ph type="sldImg"/>
          </p:nvPr>
        </p:nvSpPr>
        <p:spPr>
          <a:solidFill>
            <a:srgbClr val="FFFFFF"/>
          </a:solidFill>
          <a:ln/>
        </p:spPr>
      </p:sp>
      <p:sp>
        <p:nvSpPr>
          <p:cNvPr id="8130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6AAAFA0-2159-6E4E-A091-BA8BC66F261A}"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01792571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32FDCD0-3322-8B48-BD4C-CBD23FD337B2}" type="slidenum">
              <a:rPr lang="en-US" sz="1200">
                <a:solidFill>
                  <a:prstClr val="black"/>
                </a:solidFill>
              </a:rPr>
              <a:pPr/>
              <a:t>103</a:t>
            </a:fld>
            <a:endParaRPr lang="en-US" sz="1200">
              <a:solidFill>
                <a:prstClr val="black"/>
              </a:solidFill>
            </a:endParaRPr>
          </a:p>
        </p:txBody>
      </p:sp>
      <p:sp>
        <p:nvSpPr>
          <p:cNvPr id="815106" name="Rectangle 1026"/>
          <p:cNvSpPr>
            <a:spLocks noGrp="1" noRot="1" noChangeAspect="1" noChangeArrowheads="1" noTextEdit="1"/>
          </p:cNvSpPr>
          <p:nvPr>
            <p:ph type="sldImg"/>
          </p:nvPr>
        </p:nvSpPr>
        <p:spPr>
          <a:ln/>
        </p:spPr>
      </p:sp>
      <p:sp>
        <p:nvSpPr>
          <p:cNvPr id="81510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41B970F-F676-4240-AFA3-CDCFFF495AE1}" type="slidenum">
              <a:rPr lang="en-US" sz="1200">
                <a:solidFill>
                  <a:prstClr val="black"/>
                </a:solidFill>
              </a:rPr>
              <a:pPr/>
              <a:t>104</a:t>
            </a:fld>
            <a:endParaRPr lang="en-US" sz="1200">
              <a:solidFill>
                <a:prstClr val="black"/>
              </a:solidFill>
            </a:endParaRPr>
          </a:p>
        </p:txBody>
      </p:sp>
      <p:sp>
        <p:nvSpPr>
          <p:cNvPr id="825346" name="Rectangle 1026"/>
          <p:cNvSpPr>
            <a:spLocks noGrp="1" noRot="1" noChangeAspect="1" noChangeArrowheads="1" noTextEdit="1"/>
          </p:cNvSpPr>
          <p:nvPr>
            <p:ph type="sldImg"/>
          </p:nvPr>
        </p:nvSpPr>
        <p:spPr>
          <a:ln/>
        </p:spPr>
      </p:sp>
      <p:sp>
        <p:nvSpPr>
          <p:cNvPr id="82534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ar-JO" dirty="0"/>
              <a:t>كيف يجب أن تبدو ثقتك بالمسيح؟ </a:t>
            </a:r>
          </a:p>
          <a:p>
            <a:pPr marL="0" marR="0" indent="0" algn="r" defTabSz="457200" rtl="0" eaLnBrk="1" fontAlgn="auto" latinLnBrk="0" hangingPunct="1">
              <a:lnSpc>
                <a:spcPct val="100000"/>
              </a:lnSpc>
              <a:spcBef>
                <a:spcPts val="0"/>
              </a:spcBef>
              <a:spcAft>
                <a:spcPts val="0"/>
              </a:spcAft>
              <a:buClrTx/>
              <a:buSzTx/>
              <a:buFontTx/>
              <a:buNone/>
              <a:tabLst/>
              <a:defRPr/>
            </a:pPr>
            <a:r>
              <a:rPr lang="ar-JO" dirty="0"/>
              <a:t>كيف يبدو الإيمان بيسوع؟</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833266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02862926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BE Bible Exposition in Arabic</a:t>
            </a:r>
          </a:p>
        </p:txBody>
      </p:sp>
    </p:spTree>
    <p:extLst>
      <p:ext uri="{BB962C8B-B14F-4D97-AF65-F5344CB8AC3E}">
        <p14:creationId xmlns:p14="http://schemas.microsoft.com/office/powerpoint/2010/main" val="1895570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sp>
        <p:nvSpPr>
          <p:cNvPr id="184327"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84328"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994A9146-2D9F-FE47-9250-FB4CD9198C7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0820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0BA67E94-B8DF-1047-BA53-422B3AD38F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076830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2738" name="Rectangle 2"/>
          <p:cNvSpPr>
            <a:spLocks noGrp="1" noChangeArrowheads="1"/>
          </p:cNvSpPr>
          <p:nvPr>
            <p:ph type="ctrTitle"/>
          </p:nvPr>
        </p:nvSpPr>
        <p:spPr>
          <a:xfrm>
            <a:off x="304800" y="2286000"/>
            <a:ext cx="7467600" cy="1143000"/>
          </a:xfrm>
        </p:spPr>
        <p:txBody>
          <a:bodyPr/>
          <a:lstStyle>
            <a:lvl1pPr algn="r">
              <a:defRPr/>
            </a:lvl1pPr>
          </a:lstStyle>
          <a:p>
            <a:r>
              <a:rPr lang="en-US"/>
              <a:t>Click to edit Master title style</a:t>
            </a:r>
          </a:p>
        </p:txBody>
      </p:sp>
      <p:sp>
        <p:nvSpPr>
          <p:cNvPr id="372739" name="Rectangle 3"/>
          <p:cNvSpPr>
            <a:spLocks noGrp="1" noChangeArrowheads="1"/>
          </p:cNvSpPr>
          <p:nvPr>
            <p:ph type="subTitle" idx="1"/>
          </p:nvPr>
        </p:nvSpPr>
        <p:spPr>
          <a:xfrm>
            <a:off x="1371600" y="3886200"/>
            <a:ext cx="6400800" cy="1752600"/>
          </a:xfrm>
        </p:spPr>
        <p:txBody>
          <a:bodyPr/>
          <a:lstStyle>
            <a:lvl1pPr marL="0" indent="0" algn="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C5E54F-D4AD-B941-85DA-3A52227CFA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90064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69A1AF-F281-CB4F-852C-CB895F59CC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520974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9A7A34-11F6-D149-943D-074A2FFEE5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96297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52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9D2054-5454-8E4C-999E-B743AD8784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4976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CF333181-0595-E842-88F0-ED42C11E0E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20048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2B8263C9-C099-2D48-99B3-3ACC74576A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79798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72FFCF-2943-7F46-B994-8DE91385C0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04946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022224-AA1F-2243-956B-233B820021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47198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76C7A7-CA2D-5D47-AFC3-2BE7D19264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80436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31C22E-D6A0-3F42-A68C-E7F2DBBA95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1416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3ED9F755-FC40-4945-ADE4-4B810563BC0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584213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26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87C198-A5D7-AF4C-9A6B-05FD33A569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13454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64546" name="Rectangle 1026"/>
          <p:cNvSpPr>
            <a:spLocks noGrp="1" noChangeArrowheads="1"/>
          </p:cNvSpPr>
          <p:nvPr>
            <p:ph type="ctrTitle"/>
          </p:nvPr>
        </p:nvSpPr>
        <p:spPr>
          <a:xfrm>
            <a:off x="2819400" y="914400"/>
            <a:ext cx="5867400" cy="2514600"/>
          </a:xfrm>
        </p:spPr>
        <p:txBody>
          <a:bodyPr/>
          <a:lstStyle>
            <a:lvl1pPr>
              <a:defRPr sz="4400"/>
            </a:lvl1pPr>
          </a:lstStyle>
          <a:p>
            <a:r>
              <a:rPr lang="en-US"/>
              <a:t>Click to edit Master title style</a:t>
            </a:r>
          </a:p>
        </p:txBody>
      </p:sp>
      <p:sp>
        <p:nvSpPr>
          <p:cNvPr id="364547" name="Rectangle 1027"/>
          <p:cNvSpPr>
            <a:spLocks noGrp="1" noChangeArrowheads="1"/>
          </p:cNvSpPr>
          <p:nvPr>
            <p:ph type="subTitle" idx="1"/>
          </p:nvPr>
        </p:nvSpPr>
        <p:spPr>
          <a:xfrm>
            <a:off x="2590800" y="3733800"/>
            <a:ext cx="6096000" cy="1752600"/>
          </a:xfrm>
        </p:spPr>
        <p:txBody>
          <a:bodyPr/>
          <a:lstStyle>
            <a:lvl1pPr marL="0" indent="0" algn="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549D5B-64BA-8048-83FE-04ABC071BC81}"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0873451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A78199-87BB-F345-9551-41B5B9C501AE}"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42583861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7DF9AF-1119-F54F-B41A-A13EB9BB5855}"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1191848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908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150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18EE30-4315-574F-94D4-11BFA6CB6CD5}"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9031169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F5B006-FB9C-A048-A3E9-46528F09F4B1}"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8275301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3E7DFC09-D169-114D-B686-3B73FD72B20F}"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16323094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87BFA120-78B4-5F47-A589-9C4F70088193}"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53269846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2EAF30-6781-2344-A131-4064A912FFF7}"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42200532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C568AC-29FC-7742-9C83-F83D36F90629}"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338313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34200"/>
            <a:chOff x="0" y="0"/>
            <a:chExt cx="5760" cy="4368"/>
          </a:xfrm>
        </p:grpSpPr>
        <p:sp>
          <p:nvSpPr>
            <p:cNvPr id="5"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 name="Freeform 4"/>
            <p:cNvSpPr>
              <a:spLocks/>
            </p:cNvSpPr>
            <p:nvPr/>
          </p:nvSpPr>
          <p:spPr bwMode="hidden">
            <a:xfrm>
              <a:off x="0" y="2496"/>
              <a:ext cx="2112" cy="1604"/>
            </a:xfrm>
            <a:custGeom>
              <a:avLst/>
              <a:gdLst>
                <a:gd name="T0" fmla="*/ 568 w 2123"/>
                <a:gd name="T1" fmla="*/ 834 h 1696"/>
                <a:gd name="T2" fmla="*/ 532 w 2123"/>
                <a:gd name="T3" fmla="*/ 547 h 1696"/>
                <a:gd name="T4" fmla="*/ 658 w 2123"/>
                <a:gd name="T5" fmla="*/ 317 h 1696"/>
                <a:gd name="T6" fmla="*/ 907 w 2123"/>
                <a:gd name="T7" fmla="*/ 470 h 1696"/>
                <a:gd name="T8" fmla="*/ 1190 w 2123"/>
                <a:gd name="T9" fmla="*/ 695 h 1696"/>
                <a:gd name="T10" fmla="*/ 1451 w 2123"/>
                <a:gd name="T11" fmla="*/ 887 h 1696"/>
                <a:gd name="T12" fmla="*/ 1764 w 2123"/>
                <a:gd name="T13" fmla="*/ 1088 h 1696"/>
                <a:gd name="T14" fmla="*/ 1843 w 2123"/>
                <a:gd name="T15" fmla="*/ 1130 h 1696"/>
                <a:gd name="T16" fmla="*/ 1799 w 2123"/>
                <a:gd name="T17" fmla="*/ 1084 h 1696"/>
                <a:gd name="T18" fmla="*/ 1383 w 2123"/>
                <a:gd name="T19" fmla="*/ 801 h 1696"/>
                <a:gd name="T20" fmla="*/ 1064 w 2123"/>
                <a:gd name="T21" fmla="*/ 547 h 1696"/>
                <a:gd name="T22" fmla="*/ 707 w 2123"/>
                <a:gd name="T23" fmla="*/ 263 h 1696"/>
                <a:gd name="T24" fmla="*/ 979 w 2123"/>
                <a:gd name="T25" fmla="*/ 249 h 1696"/>
                <a:gd name="T26" fmla="*/ 1258 w 2123"/>
                <a:gd name="T27" fmla="*/ 254 h 1696"/>
                <a:gd name="T28" fmla="*/ 1582 w 2123"/>
                <a:gd name="T29" fmla="*/ 215 h 1696"/>
                <a:gd name="T30" fmla="*/ 2079 w 2123"/>
                <a:gd name="T31" fmla="*/ 157 h 1696"/>
                <a:gd name="T32" fmla="*/ 2031 w 2123"/>
                <a:gd name="T33" fmla="*/ 139 h 1696"/>
                <a:gd name="T34" fmla="*/ 1511 w 2123"/>
                <a:gd name="T35" fmla="*/ 206 h 1696"/>
                <a:gd name="T36" fmla="*/ 1184 w 2123"/>
                <a:gd name="T37" fmla="*/ 220 h 1696"/>
                <a:gd name="T38" fmla="*/ 743 w 2123"/>
                <a:gd name="T39" fmla="*/ 206 h 1696"/>
                <a:gd name="T40" fmla="*/ 803 w 2123"/>
                <a:gd name="T41" fmla="*/ 182 h 1696"/>
                <a:gd name="T42" fmla="*/ 1118 w 2123"/>
                <a:gd name="T43" fmla="*/ 0 h 1696"/>
                <a:gd name="T44" fmla="*/ 1064 w 2123"/>
                <a:gd name="T45" fmla="*/ 24 h 1696"/>
                <a:gd name="T46" fmla="*/ 990 w 2123"/>
                <a:gd name="T47" fmla="*/ 67 h 1696"/>
                <a:gd name="T48" fmla="*/ 839 w 2123"/>
                <a:gd name="T49" fmla="*/ 153 h 1696"/>
                <a:gd name="T50" fmla="*/ 658 w 2123"/>
                <a:gd name="T51" fmla="*/ 225 h 1696"/>
                <a:gd name="T52" fmla="*/ 622 w 2123"/>
                <a:gd name="T53" fmla="*/ 288 h 1696"/>
                <a:gd name="T54" fmla="*/ 297 w 2123"/>
                <a:gd name="T55" fmla="*/ 470 h 1696"/>
                <a:gd name="T56" fmla="*/ 0 w 2123"/>
                <a:gd name="T57" fmla="*/ 581 h 1696"/>
                <a:gd name="T58" fmla="*/ 0 w 2123"/>
                <a:gd name="T59" fmla="*/ 585 h 1696"/>
                <a:gd name="T60" fmla="*/ 0 w 2123"/>
                <a:gd name="T61" fmla="*/ 614 h 1696"/>
                <a:gd name="T62" fmla="*/ 291 w 2123"/>
                <a:gd name="T63" fmla="*/ 508 h 1696"/>
                <a:gd name="T64" fmla="*/ 580 w 2123"/>
                <a:gd name="T65" fmla="*/ 345 h 1696"/>
                <a:gd name="T66" fmla="*/ 496 w 2123"/>
                <a:gd name="T67" fmla="*/ 537 h 1696"/>
                <a:gd name="T68" fmla="*/ 514 w 2123"/>
                <a:gd name="T69" fmla="*/ 796 h 1696"/>
                <a:gd name="T70" fmla="*/ 452 w 2123"/>
                <a:gd name="T71" fmla="*/ 934 h 1696"/>
                <a:gd name="T72" fmla="*/ 321 w 2123"/>
                <a:gd name="T73" fmla="*/ 1184 h 1696"/>
                <a:gd name="T74" fmla="*/ 315 w 2123"/>
                <a:gd name="T75" fmla="*/ 1357 h 1696"/>
                <a:gd name="T76" fmla="*/ 321 w 2123"/>
                <a:gd name="T77" fmla="*/ 1357 h 1696"/>
                <a:gd name="T78" fmla="*/ 339 w 2123"/>
                <a:gd name="T79" fmla="*/ 1242 h 1696"/>
                <a:gd name="T80" fmla="*/ 568 w 2123"/>
                <a:gd name="T81" fmla="*/ 834 h 1696"/>
                <a:gd name="T82" fmla="*/ 568 w 2123"/>
                <a:gd name="T83" fmla="*/ 834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 name="Freeform 6"/>
            <p:cNvSpPr>
              <a:spLocks/>
            </p:cNvSpPr>
            <p:nvPr/>
          </p:nvSpPr>
          <p:spPr bwMode="hidden">
            <a:xfrm>
              <a:off x="0" y="524"/>
              <a:ext cx="973" cy="1195"/>
            </a:xfrm>
            <a:custGeom>
              <a:avLst/>
              <a:gdLst>
                <a:gd name="T0" fmla="*/ 327 w 969"/>
                <a:gd name="T1" fmla="*/ 1198 h 1192"/>
                <a:gd name="T2" fmla="*/ 498 w 969"/>
                <a:gd name="T3" fmla="*/ 1204 h 1192"/>
                <a:gd name="T4" fmla="*/ 588 w 969"/>
                <a:gd name="T5" fmla="*/ 1162 h 1192"/>
                <a:gd name="T6" fmla="*/ 825 w 969"/>
                <a:gd name="T7" fmla="*/ 1097 h 1192"/>
                <a:gd name="T8" fmla="*/ 949 w 969"/>
                <a:gd name="T9" fmla="*/ 1067 h 1192"/>
                <a:gd name="T10" fmla="*/ 771 w 969"/>
                <a:gd name="T11" fmla="*/ 998 h 1192"/>
                <a:gd name="T12" fmla="*/ 564 w 969"/>
                <a:gd name="T13" fmla="*/ 961 h 1192"/>
                <a:gd name="T14" fmla="*/ 201 w 969"/>
                <a:gd name="T15" fmla="*/ 979 h 1192"/>
                <a:gd name="T16" fmla="*/ 303 w 969"/>
                <a:gd name="T17" fmla="*/ 901 h 1192"/>
                <a:gd name="T18" fmla="*/ 504 w 969"/>
                <a:gd name="T19" fmla="*/ 811 h 1192"/>
                <a:gd name="T20" fmla="*/ 706 w 969"/>
                <a:gd name="T21" fmla="*/ 679 h 1192"/>
                <a:gd name="T22" fmla="*/ 712 w 969"/>
                <a:gd name="T23" fmla="*/ 679 h 1192"/>
                <a:gd name="T24" fmla="*/ 724 w 969"/>
                <a:gd name="T25" fmla="*/ 673 h 1192"/>
                <a:gd name="T26" fmla="*/ 765 w 969"/>
                <a:gd name="T27" fmla="*/ 655 h 1192"/>
                <a:gd name="T28" fmla="*/ 789 w 969"/>
                <a:gd name="T29" fmla="*/ 649 h 1192"/>
                <a:gd name="T30" fmla="*/ 801 w 969"/>
                <a:gd name="T31" fmla="*/ 637 h 1192"/>
                <a:gd name="T32" fmla="*/ 807 w 969"/>
                <a:gd name="T33" fmla="*/ 625 h 1192"/>
                <a:gd name="T34" fmla="*/ 801 w 969"/>
                <a:gd name="T35" fmla="*/ 619 h 1192"/>
                <a:gd name="T36" fmla="*/ 795 w 969"/>
                <a:gd name="T37" fmla="*/ 607 h 1192"/>
                <a:gd name="T38" fmla="*/ 795 w 969"/>
                <a:gd name="T39" fmla="*/ 579 h 1192"/>
                <a:gd name="T40" fmla="*/ 807 w 969"/>
                <a:gd name="T41" fmla="*/ 549 h 1192"/>
                <a:gd name="T42" fmla="*/ 819 w 969"/>
                <a:gd name="T43" fmla="*/ 519 h 1192"/>
                <a:gd name="T44" fmla="*/ 837 w 969"/>
                <a:gd name="T45" fmla="*/ 489 h 1192"/>
                <a:gd name="T46" fmla="*/ 849 w 969"/>
                <a:gd name="T47" fmla="*/ 459 h 1192"/>
                <a:gd name="T48" fmla="*/ 857 w 969"/>
                <a:gd name="T49" fmla="*/ 441 h 1192"/>
                <a:gd name="T50" fmla="*/ 865 w 969"/>
                <a:gd name="T51" fmla="*/ 435 h 1192"/>
                <a:gd name="T52" fmla="*/ 865 w 969"/>
                <a:gd name="T53" fmla="*/ 351 h 1192"/>
                <a:gd name="T54" fmla="*/ 865 w 969"/>
                <a:gd name="T55" fmla="*/ 345 h 1192"/>
                <a:gd name="T56" fmla="*/ 871 w 969"/>
                <a:gd name="T57" fmla="*/ 339 h 1192"/>
                <a:gd name="T58" fmla="*/ 889 w 969"/>
                <a:gd name="T59" fmla="*/ 309 h 1192"/>
                <a:gd name="T60" fmla="*/ 901 w 969"/>
                <a:gd name="T61" fmla="*/ 273 h 1192"/>
                <a:gd name="T62" fmla="*/ 913 w 969"/>
                <a:gd name="T63" fmla="*/ 243 h 1192"/>
                <a:gd name="T64" fmla="*/ 919 w 969"/>
                <a:gd name="T65" fmla="*/ 231 h 1192"/>
                <a:gd name="T66" fmla="*/ 925 w 969"/>
                <a:gd name="T67" fmla="*/ 219 h 1192"/>
                <a:gd name="T68" fmla="*/ 943 w 969"/>
                <a:gd name="T69" fmla="*/ 173 h 1192"/>
                <a:gd name="T70" fmla="*/ 961 w 969"/>
                <a:gd name="T71" fmla="*/ 137 h 1192"/>
                <a:gd name="T72" fmla="*/ 967 w 969"/>
                <a:gd name="T73" fmla="*/ 125 h 1192"/>
                <a:gd name="T74" fmla="*/ 967 w 969"/>
                <a:gd name="T75" fmla="*/ 119 h 1192"/>
                <a:gd name="T76" fmla="*/ 985 w 969"/>
                <a:gd name="T77" fmla="*/ 0 h 1192"/>
                <a:gd name="T78" fmla="*/ 961 w 969"/>
                <a:gd name="T79" fmla="*/ 47 h 1192"/>
                <a:gd name="T80" fmla="*/ 795 w 969"/>
                <a:gd name="T81" fmla="*/ 113 h 1192"/>
                <a:gd name="T82" fmla="*/ 718 w 969"/>
                <a:gd name="T83" fmla="*/ 161 h 1192"/>
                <a:gd name="T84" fmla="*/ 468 w 969"/>
                <a:gd name="T85" fmla="*/ 237 h 1192"/>
                <a:gd name="T86" fmla="*/ 285 w 969"/>
                <a:gd name="T87" fmla="*/ 291 h 1192"/>
                <a:gd name="T88" fmla="*/ 177 w 969"/>
                <a:gd name="T89" fmla="*/ 297 h 1192"/>
                <a:gd name="T90" fmla="*/ 12 w 969"/>
                <a:gd name="T91" fmla="*/ 489 h 1192"/>
                <a:gd name="T92" fmla="*/ 0 w 969"/>
                <a:gd name="T93" fmla="*/ 513 h 1192"/>
                <a:gd name="T94" fmla="*/ 0 w 969"/>
                <a:gd name="T95" fmla="*/ 1198 h 1192"/>
                <a:gd name="T96" fmla="*/ 96 w 969"/>
                <a:gd name="T97" fmla="*/ 1192 h 1192"/>
                <a:gd name="T98" fmla="*/ 327 w 969"/>
                <a:gd name="T99" fmla="*/ 1198 h 1192"/>
                <a:gd name="T100" fmla="*/ 327 w 969"/>
                <a:gd name="T101" fmla="*/ 1198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9"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0" name="Freeform 8"/>
            <p:cNvSpPr>
              <a:spLocks/>
            </p:cNvSpPr>
            <p:nvPr/>
          </p:nvSpPr>
          <p:spPr bwMode="hidden">
            <a:xfrm>
              <a:off x="3525" y="1"/>
              <a:ext cx="2185" cy="1508"/>
            </a:xfrm>
            <a:custGeom>
              <a:avLst/>
              <a:gdLst>
                <a:gd name="T0" fmla="*/ 1050 w 2176"/>
                <a:gd name="T1" fmla="*/ 775 h 1505"/>
                <a:gd name="T2" fmla="*/ 1210 w 2176"/>
                <a:gd name="T3" fmla="*/ 1243 h 1505"/>
                <a:gd name="T4" fmla="*/ 972 w 2176"/>
                <a:gd name="T5" fmla="*/ 1201 h 1505"/>
                <a:gd name="T6" fmla="*/ 735 w 2176"/>
                <a:gd name="T7" fmla="*/ 1135 h 1505"/>
                <a:gd name="T8" fmla="*/ 450 w 2176"/>
                <a:gd name="T9" fmla="*/ 1117 h 1505"/>
                <a:gd name="T10" fmla="*/ 0 w 2176"/>
                <a:gd name="T11" fmla="*/ 1087 h 1505"/>
                <a:gd name="T12" fmla="*/ 30 w 2176"/>
                <a:gd name="T13" fmla="*/ 1123 h 1505"/>
                <a:gd name="T14" fmla="*/ 504 w 2176"/>
                <a:gd name="T15" fmla="*/ 1141 h 1505"/>
                <a:gd name="T16" fmla="*/ 789 w 2176"/>
                <a:gd name="T17" fmla="*/ 1195 h 1505"/>
                <a:gd name="T18" fmla="*/ 1150 w 2176"/>
                <a:gd name="T19" fmla="*/ 1313 h 1505"/>
                <a:gd name="T20" fmla="*/ 1086 w 2176"/>
                <a:gd name="T21" fmla="*/ 1331 h 1505"/>
                <a:gd name="T22" fmla="*/ 723 w 2176"/>
                <a:gd name="T23" fmla="*/ 1517 h 1505"/>
                <a:gd name="T24" fmla="*/ 777 w 2176"/>
                <a:gd name="T25" fmla="*/ 1493 h 1505"/>
                <a:gd name="T26" fmla="*/ 877 w 2176"/>
                <a:gd name="T27" fmla="*/ 1451 h 1505"/>
                <a:gd name="T28" fmla="*/ 1038 w 2176"/>
                <a:gd name="T29" fmla="*/ 1367 h 1505"/>
                <a:gd name="T30" fmla="*/ 1234 w 2176"/>
                <a:gd name="T31" fmla="*/ 1307 h 1505"/>
                <a:gd name="T32" fmla="*/ 1287 w 2176"/>
                <a:gd name="T33" fmla="*/ 1231 h 1505"/>
                <a:gd name="T34" fmla="*/ 1660 w 2176"/>
                <a:gd name="T35" fmla="*/ 1051 h 1505"/>
                <a:gd name="T36" fmla="*/ 1963 w 2176"/>
                <a:gd name="T37" fmla="*/ 961 h 1505"/>
                <a:gd name="T38" fmla="*/ 2212 w 2176"/>
                <a:gd name="T39" fmla="*/ 829 h 1505"/>
                <a:gd name="T40" fmla="*/ 1993 w 2176"/>
                <a:gd name="T41" fmla="*/ 919 h 1505"/>
                <a:gd name="T42" fmla="*/ 1684 w 2176"/>
                <a:gd name="T43" fmla="*/ 997 h 1505"/>
                <a:gd name="T44" fmla="*/ 1363 w 2176"/>
                <a:gd name="T45" fmla="*/ 1159 h 1505"/>
                <a:gd name="T46" fmla="*/ 1525 w 2176"/>
                <a:gd name="T47" fmla="*/ 913 h 1505"/>
                <a:gd name="T48" fmla="*/ 1648 w 2176"/>
                <a:gd name="T49" fmla="*/ 549 h 1505"/>
                <a:gd name="T50" fmla="*/ 1768 w 2176"/>
                <a:gd name="T51" fmla="*/ 376 h 1505"/>
                <a:gd name="T52" fmla="*/ 2011 w 2176"/>
                <a:gd name="T53" fmla="*/ 60 h 1505"/>
                <a:gd name="T54" fmla="*/ 2035 w 2176"/>
                <a:gd name="T55" fmla="*/ 0 h 1505"/>
                <a:gd name="T56" fmla="*/ 2005 w 2176"/>
                <a:gd name="T57" fmla="*/ 0 h 1505"/>
                <a:gd name="T58" fmla="*/ 1624 w 2176"/>
                <a:gd name="T59" fmla="*/ 484 h 1505"/>
                <a:gd name="T60" fmla="*/ 1501 w 2176"/>
                <a:gd name="T61" fmla="*/ 895 h 1505"/>
                <a:gd name="T62" fmla="*/ 1275 w 2176"/>
                <a:gd name="T63" fmla="*/ 1183 h 1505"/>
                <a:gd name="T64" fmla="*/ 1150 w 2176"/>
                <a:gd name="T65" fmla="*/ 913 h 1505"/>
                <a:gd name="T66" fmla="*/ 1026 w 2176"/>
                <a:gd name="T67" fmla="*/ 544 h 1505"/>
                <a:gd name="T68" fmla="*/ 901 w 2176"/>
                <a:gd name="T69" fmla="*/ 222 h 1505"/>
                <a:gd name="T70" fmla="*/ 801 w 2176"/>
                <a:gd name="T71" fmla="*/ 0 h 1505"/>
                <a:gd name="T72" fmla="*/ 765 w 2176"/>
                <a:gd name="T73" fmla="*/ 0 h 1505"/>
                <a:gd name="T74" fmla="*/ 919 w 2176"/>
                <a:gd name="T75" fmla="*/ 358 h 1505"/>
                <a:gd name="T76" fmla="*/ 1050 w 2176"/>
                <a:gd name="T77" fmla="*/ 775 h 1505"/>
                <a:gd name="T78" fmla="*/ 1050 w 2176"/>
                <a:gd name="T79" fmla="*/ 775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1" name="Freeform 9"/>
            <p:cNvSpPr>
              <a:spLocks/>
            </p:cNvSpPr>
            <p:nvPr/>
          </p:nvSpPr>
          <p:spPr bwMode="hidden">
            <a:xfrm>
              <a:off x="0" y="649"/>
              <a:ext cx="816" cy="806"/>
            </a:xfrm>
            <a:custGeom>
              <a:avLst/>
              <a:gdLst>
                <a:gd name="T0" fmla="*/ 165 w 813"/>
                <a:gd name="T1" fmla="*/ 568 h 804"/>
                <a:gd name="T2" fmla="*/ 333 w 813"/>
                <a:gd name="T3" fmla="*/ 442 h 804"/>
                <a:gd name="T4" fmla="*/ 654 w 813"/>
                <a:gd name="T5" fmla="*/ 220 h 804"/>
                <a:gd name="T6" fmla="*/ 825 w 813"/>
                <a:gd name="T7" fmla="*/ 0 h 804"/>
                <a:gd name="T8" fmla="*/ 687 w 813"/>
                <a:gd name="T9" fmla="*/ 150 h 804"/>
                <a:gd name="T10" fmla="*/ 148 w 813"/>
                <a:gd name="T11" fmla="*/ 508 h 804"/>
                <a:gd name="T12" fmla="*/ 0 w 813"/>
                <a:gd name="T13" fmla="*/ 740 h 804"/>
                <a:gd name="T14" fmla="*/ 0 w 813"/>
                <a:gd name="T15" fmla="*/ 812 h 804"/>
                <a:gd name="T16" fmla="*/ 165 w 813"/>
                <a:gd name="T17" fmla="*/ 568 h 804"/>
                <a:gd name="T18" fmla="*/ 165 w 813"/>
                <a:gd name="T19" fmla="*/ 568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 name="Freeform 10"/>
            <p:cNvSpPr>
              <a:spLocks/>
            </p:cNvSpPr>
            <p:nvPr/>
          </p:nvSpPr>
          <p:spPr bwMode="hidden">
            <a:xfrm>
              <a:off x="0" y="1545"/>
              <a:ext cx="762" cy="107"/>
            </a:xfrm>
            <a:custGeom>
              <a:avLst/>
              <a:gdLst>
                <a:gd name="T0" fmla="*/ 468 w 759"/>
                <a:gd name="T1" fmla="*/ 66 h 107"/>
                <a:gd name="T2" fmla="*/ 771 w 759"/>
                <a:gd name="T3" fmla="*/ 0 h 107"/>
                <a:gd name="T4" fmla="*/ 504 w 759"/>
                <a:gd name="T5" fmla="*/ 36 h 107"/>
                <a:gd name="T6" fmla="*/ 142 w 759"/>
                <a:gd name="T7" fmla="*/ 48 h 107"/>
                <a:gd name="T8" fmla="*/ 0 w 759"/>
                <a:gd name="T9" fmla="*/ 78 h 107"/>
                <a:gd name="T10" fmla="*/ 0 w 759"/>
                <a:gd name="T11" fmla="*/ 107 h 107"/>
                <a:gd name="T12" fmla="*/ 96 w 759"/>
                <a:gd name="T13" fmla="*/ 89 h 107"/>
                <a:gd name="T14" fmla="*/ 468 w 759"/>
                <a:gd name="T15" fmla="*/ 66 h 107"/>
                <a:gd name="T16" fmla="*/ 468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3" name="Freeform 11"/>
            <p:cNvSpPr>
              <a:spLocks/>
            </p:cNvSpPr>
            <p:nvPr/>
          </p:nvSpPr>
          <p:spPr bwMode="hidden">
            <a:xfrm>
              <a:off x="2314" y="3431"/>
              <a:ext cx="3182" cy="745"/>
            </a:xfrm>
            <a:custGeom>
              <a:avLst/>
              <a:gdLst>
                <a:gd name="T0" fmla="*/ 1411 w 3169"/>
                <a:gd name="T1" fmla="*/ 243 h 743"/>
                <a:gd name="T2" fmla="*/ 1762 w 3169"/>
                <a:gd name="T3" fmla="*/ 237 h 743"/>
                <a:gd name="T4" fmla="*/ 2123 w 3169"/>
                <a:gd name="T5" fmla="*/ 255 h 743"/>
                <a:gd name="T6" fmla="*/ 2545 w 3169"/>
                <a:gd name="T7" fmla="*/ 237 h 743"/>
                <a:gd name="T8" fmla="*/ 3221 w 3169"/>
                <a:gd name="T9" fmla="*/ 208 h 743"/>
                <a:gd name="T10" fmla="*/ 3167 w 3169"/>
                <a:gd name="T11" fmla="*/ 190 h 743"/>
                <a:gd name="T12" fmla="*/ 2462 w 3169"/>
                <a:gd name="T13" fmla="*/ 225 h 743"/>
                <a:gd name="T14" fmla="*/ 2035 w 3169"/>
                <a:gd name="T15" fmla="*/ 225 h 743"/>
                <a:gd name="T16" fmla="*/ 1483 w 3169"/>
                <a:gd name="T17" fmla="*/ 190 h 743"/>
                <a:gd name="T18" fmla="*/ 1567 w 3169"/>
                <a:gd name="T19" fmla="*/ 168 h 743"/>
                <a:gd name="T20" fmla="*/ 2071 w 3169"/>
                <a:gd name="T21" fmla="*/ 0 h 743"/>
                <a:gd name="T22" fmla="*/ 1993 w 3169"/>
                <a:gd name="T23" fmla="*/ 24 h 743"/>
                <a:gd name="T24" fmla="*/ 1868 w 3169"/>
                <a:gd name="T25" fmla="*/ 66 h 743"/>
                <a:gd name="T26" fmla="*/ 1630 w 3169"/>
                <a:gd name="T27" fmla="*/ 138 h 743"/>
                <a:gd name="T28" fmla="*/ 1362 w 3169"/>
                <a:gd name="T29" fmla="*/ 202 h 743"/>
                <a:gd name="T30" fmla="*/ 1288 w 3169"/>
                <a:gd name="T31" fmla="*/ 255 h 743"/>
                <a:gd name="T32" fmla="*/ 777 w 3169"/>
                <a:gd name="T33" fmla="*/ 417 h 743"/>
                <a:gd name="T34" fmla="*/ 339 w 3169"/>
                <a:gd name="T35" fmla="*/ 507 h 743"/>
                <a:gd name="T36" fmla="*/ 0 w 3169"/>
                <a:gd name="T37" fmla="*/ 625 h 743"/>
                <a:gd name="T38" fmla="*/ 303 w 3169"/>
                <a:gd name="T39" fmla="*/ 543 h 743"/>
                <a:gd name="T40" fmla="*/ 747 w 3169"/>
                <a:gd name="T41" fmla="*/ 453 h 743"/>
                <a:gd name="T42" fmla="*/ 1198 w 3169"/>
                <a:gd name="T43" fmla="*/ 315 h 743"/>
                <a:gd name="T44" fmla="*/ 997 w 3169"/>
                <a:gd name="T45" fmla="*/ 495 h 743"/>
                <a:gd name="T46" fmla="*/ 883 w 3169"/>
                <a:gd name="T47" fmla="*/ 751 h 743"/>
                <a:gd name="T48" fmla="*/ 877 w 3169"/>
                <a:gd name="T49" fmla="*/ 751 h 743"/>
                <a:gd name="T50" fmla="*/ 949 w 3169"/>
                <a:gd name="T51" fmla="*/ 751 h 743"/>
                <a:gd name="T52" fmla="*/ 1038 w 3169"/>
                <a:gd name="T53" fmla="*/ 501 h 743"/>
                <a:gd name="T54" fmla="*/ 1317 w 3169"/>
                <a:gd name="T55" fmla="*/ 285 h 743"/>
                <a:gd name="T56" fmla="*/ 1555 w 3169"/>
                <a:gd name="T57" fmla="*/ 453 h 743"/>
                <a:gd name="T58" fmla="*/ 1798 w 3169"/>
                <a:gd name="T59" fmla="*/ 685 h 743"/>
                <a:gd name="T60" fmla="*/ 1886 w 3169"/>
                <a:gd name="T61" fmla="*/ 751 h 743"/>
                <a:gd name="T62" fmla="*/ 1951 w 3169"/>
                <a:gd name="T63" fmla="*/ 751 h 743"/>
                <a:gd name="T64" fmla="*/ 1720 w 3169"/>
                <a:gd name="T65" fmla="*/ 531 h 743"/>
                <a:gd name="T66" fmla="*/ 1411 w 3169"/>
                <a:gd name="T67" fmla="*/ 243 h 743"/>
                <a:gd name="T68" fmla="*/ 1411 w 3169"/>
                <a:gd name="T69" fmla="*/ 243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4"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5"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6"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0"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1"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2" name="Freeform 20"/>
            <p:cNvSpPr>
              <a:spLocks/>
            </p:cNvSpPr>
            <p:nvPr/>
          </p:nvSpPr>
          <p:spPr bwMode="hidden">
            <a:xfrm>
              <a:off x="3160" y="1860"/>
              <a:ext cx="2162" cy="1934"/>
            </a:xfrm>
            <a:custGeom>
              <a:avLst/>
              <a:gdLst>
                <a:gd name="T0" fmla="*/ 1874 w 2153"/>
                <a:gd name="T1" fmla="*/ 859 h 1930"/>
                <a:gd name="T2" fmla="*/ 1969 w 2153"/>
                <a:gd name="T3" fmla="*/ 1027 h 1930"/>
                <a:gd name="T4" fmla="*/ 2087 w 2153"/>
                <a:gd name="T5" fmla="*/ 1176 h 1930"/>
                <a:gd name="T6" fmla="*/ 2153 w 2153"/>
                <a:gd name="T7" fmla="*/ 1258 h 1930"/>
                <a:gd name="T8" fmla="*/ 2189 w 2153"/>
                <a:gd name="T9" fmla="*/ 1306 h 1930"/>
                <a:gd name="T10" fmla="*/ 1921 w 2153"/>
                <a:gd name="T11" fmla="*/ 985 h 1930"/>
                <a:gd name="T12" fmla="*/ 1892 w 2153"/>
                <a:gd name="T13" fmla="*/ 937 h 1930"/>
                <a:gd name="T14" fmla="*/ 1812 w 2153"/>
                <a:gd name="T15" fmla="*/ 1252 h 1930"/>
                <a:gd name="T16" fmla="*/ 1798 w 2153"/>
                <a:gd name="T17" fmla="*/ 1498 h 1930"/>
                <a:gd name="T18" fmla="*/ 1850 w 2153"/>
                <a:gd name="T19" fmla="*/ 1922 h 1930"/>
                <a:gd name="T20" fmla="*/ 1819 w 2153"/>
                <a:gd name="T21" fmla="*/ 1946 h 1930"/>
                <a:gd name="T22" fmla="*/ 1774 w 2153"/>
                <a:gd name="T23" fmla="*/ 1546 h 1930"/>
                <a:gd name="T24" fmla="*/ 1756 w 2153"/>
                <a:gd name="T25" fmla="*/ 1300 h 1930"/>
                <a:gd name="T26" fmla="*/ 1792 w 2153"/>
                <a:gd name="T27" fmla="*/ 1093 h 1930"/>
                <a:gd name="T28" fmla="*/ 1798 w 2153"/>
                <a:gd name="T29" fmla="*/ 883 h 1930"/>
                <a:gd name="T30" fmla="*/ 1288 w 2153"/>
                <a:gd name="T31" fmla="*/ 1015 h 1930"/>
                <a:gd name="T32" fmla="*/ 837 w 2153"/>
                <a:gd name="T33" fmla="*/ 1140 h 1930"/>
                <a:gd name="T34" fmla="*/ 327 w 2153"/>
                <a:gd name="T35" fmla="*/ 1324 h 1930"/>
                <a:gd name="T36" fmla="*/ 18 w 2153"/>
                <a:gd name="T37" fmla="*/ 1432 h 1930"/>
                <a:gd name="T38" fmla="*/ 315 w 2153"/>
                <a:gd name="T39" fmla="*/ 1294 h 1930"/>
                <a:gd name="T40" fmla="*/ 694 w 2153"/>
                <a:gd name="T41" fmla="*/ 1152 h 1930"/>
                <a:gd name="T42" fmla="*/ 1038 w 2153"/>
                <a:gd name="T43" fmla="*/ 1045 h 1930"/>
                <a:gd name="T44" fmla="*/ 1435 w 2153"/>
                <a:gd name="T45" fmla="*/ 937 h 1930"/>
                <a:gd name="T46" fmla="*/ 1720 w 2153"/>
                <a:gd name="T47" fmla="*/ 823 h 1930"/>
                <a:gd name="T48" fmla="*/ 1357 w 2153"/>
                <a:gd name="T49" fmla="*/ 627 h 1930"/>
                <a:gd name="T50" fmla="*/ 877 w 2153"/>
                <a:gd name="T51" fmla="*/ 519 h 1930"/>
                <a:gd name="T52" fmla="*/ 231 w 2153"/>
                <a:gd name="T53" fmla="*/ 161 h 1930"/>
                <a:gd name="T54" fmla="*/ 0 w 2153"/>
                <a:gd name="T55" fmla="*/ 83 h 1930"/>
                <a:gd name="T56" fmla="*/ 333 w 2153"/>
                <a:gd name="T57" fmla="*/ 179 h 1930"/>
                <a:gd name="T58" fmla="*/ 724 w 2153"/>
                <a:gd name="T59" fmla="*/ 387 h 1930"/>
                <a:gd name="T60" fmla="*/ 949 w 2153"/>
                <a:gd name="T61" fmla="*/ 495 h 1930"/>
                <a:gd name="T62" fmla="*/ 1375 w 2153"/>
                <a:gd name="T63" fmla="*/ 597 h 1930"/>
                <a:gd name="T64" fmla="*/ 1678 w 2153"/>
                <a:gd name="T65" fmla="*/ 751 h 1930"/>
                <a:gd name="T66" fmla="*/ 1447 w 2153"/>
                <a:gd name="T67" fmla="*/ 465 h 1930"/>
                <a:gd name="T68" fmla="*/ 1306 w 2153"/>
                <a:gd name="T69" fmla="*/ 191 h 1930"/>
                <a:gd name="T70" fmla="*/ 1174 w 2153"/>
                <a:gd name="T71" fmla="*/ 0 h 1930"/>
                <a:gd name="T72" fmla="*/ 1363 w 2153"/>
                <a:gd name="T73" fmla="*/ 215 h 1930"/>
                <a:gd name="T74" fmla="*/ 1513 w 2153"/>
                <a:gd name="T75" fmla="*/ 489 h 1930"/>
                <a:gd name="T76" fmla="*/ 1774 w 2153"/>
                <a:gd name="T77" fmla="*/ 811 h 1930"/>
                <a:gd name="T78" fmla="*/ 1874 w 2153"/>
                <a:gd name="T79" fmla="*/ 859 h 1930"/>
                <a:gd name="T80" fmla="*/ 1874 w 2153"/>
                <a:gd name="T81" fmla="*/ 859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grpSp>
      <p:sp>
        <p:nvSpPr>
          <p:cNvPr id="55317" name="Rectangle 21"/>
          <p:cNvSpPr>
            <a:spLocks noGrp="1" noChangeArrowheads="1"/>
          </p:cNvSpPr>
          <p:nvPr>
            <p:ph type="ctrTitle" sz="quarter"/>
          </p:nvPr>
        </p:nvSpPr>
        <p:spPr>
          <a:xfrm>
            <a:off x="685800" y="1828800"/>
            <a:ext cx="7772400" cy="1736725"/>
          </a:xfrm>
        </p:spPr>
        <p:txBody>
          <a:bodyPr/>
          <a:lstStyle>
            <a:lvl1pPr>
              <a:defRPr sz="5400"/>
            </a:lvl1pPr>
          </a:lstStyle>
          <a:p>
            <a:r>
              <a:rPr lang="en-US"/>
              <a:t>Click to edit Master title style</a:t>
            </a:r>
          </a:p>
        </p:txBody>
      </p:sp>
      <p:sp>
        <p:nvSpPr>
          <p:cNvPr id="55318" name="Rectangle 2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23" name="Rectangle 23"/>
          <p:cNvSpPr>
            <a:spLocks noGrp="1" noChangeArrowheads="1"/>
          </p:cNvSpPr>
          <p:nvPr>
            <p:ph type="dt" sz="quarter" idx="10"/>
          </p:nvPr>
        </p:nvSpPr>
        <p:spPr/>
        <p:txBody>
          <a:bodyPr/>
          <a:lstStyle>
            <a:lvl1pPr>
              <a:defRPr/>
            </a:lvl1pPr>
          </a:lstStyle>
          <a:p>
            <a:pPr>
              <a:defRPr/>
            </a:pPr>
            <a:endParaRPr lang="en-US">
              <a:solidFill>
                <a:srgbClr val="FFFFFF"/>
              </a:solidFill>
              <a:latin typeface="Times New Roman"/>
            </a:endParaRPr>
          </a:p>
        </p:txBody>
      </p:sp>
      <p:sp>
        <p:nvSpPr>
          <p:cNvPr id="24" name="Rectangle 24"/>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25" name="Rectangle 25"/>
          <p:cNvSpPr>
            <a:spLocks noGrp="1" noChangeArrowheads="1"/>
          </p:cNvSpPr>
          <p:nvPr>
            <p:ph type="sldNum" sz="quarter" idx="12"/>
          </p:nvPr>
        </p:nvSpPr>
        <p:spPr/>
        <p:txBody>
          <a:bodyPr/>
          <a:lstStyle>
            <a:lvl1pPr>
              <a:defRPr/>
            </a:lvl1pPr>
          </a:lstStyle>
          <a:p>
            <a:pPr>
              <a:defRPr/>
            </a:pPr>
            <a:fld id="{FEC6715B-7904-D34C-9E18-65AD45F828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2463291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91C9CB-0D47-1A41-BB1C-27B40BE9E6A6}"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2727442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990D0D-A0CD-AB41-B63C-6D53BE2E73C4}"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98105375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8335AC-DD87-4C4E-A225-1364C2CEF4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351731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86C213-8DFF-8E47-8566-5C837FA8B3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70293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32F61D-5777-A441-A9C6-F94D0510BB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837842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C6904F-5E9E-EC49-BB3E-FE3418B046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24948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522955D6-4403-BE42-BF6D-C63160A569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90239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D59CA8-EF2D-2442-BA94-319E5D825F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94766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AF0E2431-2E0E-984E-9F1F-B77AD81BE2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74870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F9EBA7-ABA4-B249-BE11-4E3D23FFA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1955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25"/>
          <p:cNvSpPr>
            <a:spLocks noGrp="1" noChangeArrowheads="1"/>
          </p:cNvSpPr>
          <p:nvPr>
            <p:ph type="sldNum" sz="quarter" idx="12"/>
          </p:nvPr>
        </p:nvSpPr>
        <p:spPr>
          <a:ln/>
        </p:spPr>
        <p:txBody>
          <a:bodyPr/>
          <a:lstStyle>
            <a:lvl1pPr>
              <a:defRPr/>
            </a:lvl1pPr>
          </a:lstStyle>
          <a:p>
            <a:pPr>
              <a:defRPr/>
            </a:pPr>
            <a:fld id="{29E08EEC-014B-D64B-AB34-43ABCA2BBC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66086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1BE91F17-75A5-0C48-88FC-7B78819540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217687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5ABF66-0D73-5C46-A2EB-0AE861E2CB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863538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A95D8F-DE0D-A443-985D-7D660FCC0A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906954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19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81955"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86C254-7134-5F4E-941C-CAA287F45BA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4620540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2D6828-9C7B-644B-89FD-6D8B08CA5BB8}"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9452664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BAA62F-D842-2F44-860B-B0CCF004CBC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28628568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5BD9B5-D0FF-FF46-8868-4569CCA60FD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91185766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2F87BB6E-558D-9941-820A-08B75DE884B8}"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94371042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B4C550-3A47-8F45-8353-DF60571A8775}"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4207941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AD1C1028-CA4E-1E4F-AB82-DC5D13C4BF5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635023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069817E-E2C0-8248-AFFE-67BF09CFCEC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169603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A09B40-337D-5244-A795-F9828C9D7A9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0876627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558623-8A9F-F948-9179-2FE25DA4A089}"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9415634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3A2371-F192-B14E-9B2D-E16C565E3C3B}"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83972890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111E27-3757-CA40-B6EA-47EC20F91384}"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23366377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72743" name="Rectangle 39"/>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72744"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latin typeface="Tahoma"/>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41" name="Rectangle 41"/>
          <p:cNvSpPr>
            <a:spLocks noGrp="1" noChangeArrowheads="1"/>
          </p:cNvSpPr>
          <p:nvPr>
            <p:ph type="sldNum" sz="quarter" idx="12"/>
          </p:nvPr>
        </p:nvSpPr>
        <p:spPr/>
        <p:txBody>
          <a:bodyPr/>
          <a:lstStyle>
            <a:lvl1pPr>
              <a:defRPr/>
            </a:lvl1pPr>
          </a:lstStyle>
          <a:p>
            <a:pPr>
              <a:defRPr/>
            </a:pPr>
            <a:fld id="{8E4DE7CF-7EC6-094F-BF45-16FA62880F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250046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6076ED29-659E-9D47-956A-D9E04FB4CC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9107654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3420452-FC90-2E40-9A22-1DF20DC0CBE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2313448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AEC1DBEF-9B29-D044-9141-5F12430C28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6505392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9" name="Rectangle 41"/>
          <p:cNvSpPr>
            <a:spLocks noGrp="1" noChangeArrowheads="1"/>
          </p:cNvSpPr>
          <p:nvPr>
            <p:ph type="sldNum" sz="quarter" idx="12"/>
          </p:nvPr>
        </p:nvSpPr>
        <p:spPr>
          <a:ln/>
        </p:spPr>
        <p:txBody>
          <a:bodyPr/>
          <a:lstStyle>
            <a:lvl1pPr>
              <a:defRPr/>
            </a:lvl1pPr>
          </a:lstStyle>
          <a:p>
            <a:pPr>
              <a:defRPr/>
            </a:pPr>
            <a:fld id="{26BA8273-4114-2341-BAF0-C38EE21DBB5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377073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5" name="Rectangle 41"/>
          <p:cNvSpPr>
            <a:spLocks noGrp="1" noChangeArrowheads="1"/>
          </p:cNvSpPr>
          <p:nvPr>
            <p:ph type="sldNum" sz="quarter" idx="12"/>
          </p:nvPr>
        </p:nvSpPr>
        <p:spPr>
          <a:ln/>
        </p:spPr>
        <p:txBody>
          <a:bodyPr/>
          <a:lstStyle>
            <a:lvl1pPr>
              <a:defRPr/>
            </a:lvl1pPr>
          </a:lstStyle>
          <a:p>
            <a:pPr>
              <a:defRPr/>
            </a:pPr>
            <a:fld id="{92D965D2-F8FA-6E40-96FD-7F7A070F069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9153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25"/>
          <p:cNvSpPr>
            <a:spLocks noGrp="1" noChangeArrowheads="1"/>
          </p:cNvSpPr>
          <p:nvPr>
            <p:ph type="sldNum" sz="quarter" idx="12"/>
          </p:nvPr>
        </p:nvSpPr>
        <p:spPr>
          <a:ln/>
        </p:spPr>
        <p:txBody>
          <a:bodyPr/>
          <a:lstStyle>
            <a:lvl1pPr>
              <a:defRPr/>
            </a:lvl1pPr>
          </a:lstStyle>
          <a:p>
            <a:pPr>
              <a:defRPr/>
            </a:pPr>
            <a:fld id="{23EF7251-0F33-2142-85DF-DABD161375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5816919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4" name="Rectangle 41"/>
          <p:cNvSpPr>
            <a:spLocks noGrp="1" noChangeArrowheads="1"/>
          </p:cNvSpPr>
          <p:nvPr>
            <p:ph type="sldNum" sz="quarter" idx="12"/>
          </p:nvPr>
        </p:nvSpPr>
        <p:spPr>
          <a:ln/>
        </p:spPr>
        <p:txBody>
          <a:bodyPr/>
          <a:lstStyle>
            <a:lvl1pPr>
              <a:defRPr/>
            </a:lvl1pPr>
          </a:lstStyle>
          <a:p>
            <a:pPr>
              <a:defRPr/>
            </a:pPr>
            <a:fld id="{3DF271F5-044B-5C4B-9DCC-A7DEA0FACB2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88329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1D3B25A8-1DC6-1A47-A869-5958E3FBC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6299959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2E766CE6-A080-E249-BB83-1BD0B9572A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0570130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6D540800-C492-D844-AB26-1B7207FCF22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383616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9BF57F93-B271-8C4C-A90B-7288958B5E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6198766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493581" name="Rectangle 1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r>
              <a:rPr lang="en-US"/>
              <a:t>Click to edit Master subtitle style</a:t>
            </a:r>
          </a:p>
        </p:txBody>
      </p:sp>
      <p:sp>
        <p:nvSpPr>
          <p:cNvPr id="493582"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FFFFFF"/>
              </a:solidFill>
              <a:latin typeface="Times"/>
            </a:endParaRPr>
          </a:p>
        </p:txBody>
      </p:sp>
      <p:sp>
        <p:nvSpPr>
          <p:cNvPr id="13"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FF"/>
              </a:solidFill>
              <a:latin typeface="Times"/>
            </a:endParaRPr>
          </a:p>
        </p:txBody>
      </p:sp>
      <p:sp>
        <p:nvSpPr>
          <p:cNvPr id="1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E7820CA-29B1-BA48-BB5D-37372DDA51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13716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BF1A24-6A95-F04B-BB5C-7B770DE180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599620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DABFC6-D1F5-464D-8017-DC889D9D4F2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955591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C5CC83-5CD2-3F4F-B0FA-DAF13E2904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380356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9" name="Rectangle 6"/>
          <p:cNvSpPr>
            <a:spLocks noGrp="1" noChangeArrowheads="1"/>
          </p:cNvSpPr>
          <p:nvPr>
            <p:ph type="sldNum" sz="quarter" idx="12"/>
          </p:nvPr>
        </p:nvSpPr>
        <p:spPr>
          <a:ln/>
        </p:spPr>
        <p:txBody>
          <a:bodyPr/>
          <a:lstStyle>
            <a:lvl1pPr>
              <a:defRPr/>
            </a:lvl1pPr>
          </a:lstStyle>
          <a:p>
            <a:pPr>
              <a:defRPr/>
            </a:pPr>
            <a:fld id="{F725BE5C-D249-4C41-AA31-2FA6A524734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8539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25"/>
          <p:cNvSpPr>
            <a:spLocks noGrp="1" noChangeArrowheads="1"/>
          </p:cNvSpPr>
          <p:nvPr>
            <p:ph type="sldNum" sz="quarter" idx="12"/>
          </p:nvPr>
        </p:nvSpPr>
        <p:spPr>
          <a:ln/>
        </p:spPr>
        <p:txBody>
          <a:bodyPr/>
          <a:lstStyle>
            <a:lvl1pPr>
              <a:defRPr/>
            </a:lvl1pPr>
          </a:lstStyle>
          <a:p>
            <a:pPr>
              <a:defRPr/>
            </a:pPr>
            <a:fld id="{5787BA35-EF07-3645-AD01-F097E1375A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32104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5" name="Rectangle 6"/>
          <p:cNvSpPr>
            <a:spLocks noGrp="1" noChangeArrowheads="1"/>
          </p:cNvSpPr>
          <p:nvPr>
            <p:ph type="sldNum" sz="quarter" idx="12"/>
          </p:nvPr>
        </p:nvSpPr>
        <p:spPr>
          <a:ln/>
        </p:spPr>
        <p:txBody>
          <a:bodyPr/>
          <a:lstStyle>
            <a:lvl1pPr>
              <a:defRPr/>
            </a:lvl1pPr>
          </a:lstStyle>
          <a:p>
            <a:pPr>
              <a:defRPr/>
            </a:pPr>
            <a:fld id="{EEA93AFC-922C-2D4E-81E5-C3504A7E97C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4531013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4" name="Rectangle 6"/>
          <p:cNvSpPr>
            <a:spLocks noGrp="1" noChangeArrowheads="1"/>
          </p:cNvSpPr>
          <p:nvPr>
            <p:ph type="sldNum" sz="quarter" idx="12"/>
          </p:nvPr>
        </p:nvSpPr>
        <p:spPr>
          <a:ln/>
        </p:spPr>
        <p:txBody>
          <a:bodyPr/>
          <a:lstStyle>
            <a:lvl1pPr>
              <a:defRPr/>
            </a:lvl1pPr>
          </a:lstStyle>
          <a:p>
            <a:pPr>
              <a:defRPr/>
            </a:pPr>
            <a:fld id="{AF8AB5D6-9072-A149-ACF3-8AC35FA03BC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915762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700FC3-4674-9B44-8321-F8098041C2A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539407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96B5A6-67D6-7546-BA09-E1E99D86B3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5920063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305717-9D90-3E48-A811-7AA3990CD3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424746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5ED7EB-2254-D746-ABC5-EFF5373D70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6263292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2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03" name="Rectangle 1027"/>
          <p:cNvSpPr>
            <a:spLocks noGrp="1" noChangeArrowheads="1"/>
          </p:cNvSpPr>
          <p:nvPr>
            <p:ph type="ctrTitle"/>
          </p:nvPr>
        </p:nvSpPr>
        <p:spPr>
          <a:xfrm>
            <a:off x="685800" y="2286000"/>
            <a:ext cx="7772400" cy="1143000"/>
          </a:xfrm>
          <a:effectLst>
            <a:outerShdw blurRad="68580" dist="38099" dir="2700000" algn="ctr" rotWithShape="0">
              <a:srgbClr val="000000">
                <a:alpha val="75000"/>
              </a:srgbClr>
            </a:outerShdw>
          </a:effectLst>
        </p:spPr>
        <p:txBody>
          <a:bodyPr/>
          <a:lstStyle>
            <a:lvl1pPr algn="ctr">
              <a:defRPr/>
            </a:lvl1pPr>
          </a:lstStyle>
          <a:p>
            <a:r>
              <a:rPr lang="en-US"/>
              <a:t>Click to edit Master title style</a:t>
            </a:r>
          </a:p>
        </p:txBody>
      </p:sp>
      <p:sp>
        <p:nvSpPr>
          <p:cNvPr id="614404" name="Rectangle 1028"/>
          <p:cNvSpPr>
            <a:spLocks noGrp="1" noChangeArrowheads="1"/>
          </p:cNvSpPr>
          <p:nvPr>
            <p:ph type="subTitle" idx="1"/>
          </p:nvPr>
        </p:nvSpPr>
        <p:spPr>
          <a:xfrm>
            <a:off x="1371600" y="3886200"/>
            <a:ext cx="6400800" cy="1752600"/>
          </a:xfrm>
          <a:effectLst>
            <a:outerShdw blurRad="45720" dist="25399" dir="2700000" algn="ctr" rotWithShape="0">
              <a:srgbClr val="000000">
                <a:alpha val="75000"/>
              </a:srgbClr>
            </a:outerShdw>
          </a:effectLst>
        </p:spPr>
        <p:txBody>
          <a:bodyPr/>
          <a:lstStyle>
            <a:lvl1pPr marL="0" indent="0" algn="ctr">
              <a:buFont typeface="Wingdings" charset="2"/>
              <a:buNone/>
              <a:defRPr/>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6" name="Rectangle 1030"/>
          <p:cNvSpPr>
            <a:spLocks noGrp="1" noChangeArrowheads="1"/>
          </p:cNvSpPr>
          <p:nvPr>
            <p:ph type="ftr" sz="quarter" idx="11"/>
          </p:nvPr>
        </p:nvSpPr>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7" name="Rectangle 1031"/>
          <p:cNvSpPr>
            <a:spLocks noGrp="1" noChangeArrowheads="1"/>
          </p:cNvSpPr>
          <p:nvPr>
            <p:ph type="sldNum" sz="quarter" idx="12"/>
          </p:nvPr>
        </p:nvSpPr>
        <p:spPr/>
        <p:txBody>
          <a:bodyPr/>
          <a:lstStyle>
            <a:lvl1pPr>
              <a:defRPr/>
            </a:lvl1pPr>
          </a:lstStyle>
          <a:p>
            <a:pPr>
              <a:defRPr/>
            </a:pPr>
            <a:fld id="{E411BC2E-386C-284C-B6AB-41E56675E8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4802566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2DD624AE-BC77-314A-977A-D48E618785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662126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41B5E046-C614-2941-881B-8C5425E360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679877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1AE2F935-E095-A644-A161-35A88B860D0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8985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25"/>
          <p:cNvSpPr>
            <a:spLocks noGrp="1" noChangeArrowheads="1"/>
          </p:cNvSpPr>
          <p:nvPr>
            <p:ph type="sldNum" sz="quarter" idx="12"/>
          </p:nvPr>
        </p:nvSpPr>
        <p:spPr>
          <a:ln/>
        </p:spPr>
        <p:txBody>
          <a:bodyPr/>
          <a:lstStyle>
            <a:lvl1pPr>
              <a:defRPr/>
            </a:lvl1pPr>
          </a:lstStyle>
          <a:p>
            <a:pPr>
              <a:defRPr/>
            </a:pPr>
            <a:fld id="{E0EE5859-9630-C048-98E3-4F3781EE700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7013825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8"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9" name="Rectangle 1039"/>
          <p:cNvSpPr>
            <a:spLocks noGrp="1" noChangeArrowheads="1"/>
          </p:cNvSpPr>
          <p:nvPr>
            <p:ph type="sldNum" sz="quarter" idx="12"/>
          </p:nvPr>
        </p:nvSpPr>
        <p:spPr>
          <a:ln/>
        </p:spPr>
        <p:txBody>
          <a:bodyPr/>
          <a:lstStyle>
            <a:lvl1pPr>
              <a:defRPr/>
            </a:lvl1pPr>
          </a:lstStyle>
          <a:p>
            <a:pPr>
              <a:defRPr/>
            </a:pPr>
            <a:fld id="{5CA96561-0BD0-B941-BAD8-1CEF58B667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0968633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4"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5" name="Rectangle 1039"/>
          <p:cNvSpPr>
            <a:spLocks noGrp="1" noChangeArrowheads="1"/>
          </p:cNvSpPr>
          <p:nvPr>
            <p:ph type="sldNum" sz="quarter" idx="12"/>
          </p:nvPr>
        </p:nvSpPr>
        <p:spPr>
          <a:ln/>
        </p:spPr>
        <p:txBody>
          <a:bodyPr/>
          <a:lstStyle>
            <a:lvl1pPr>
              <a:defRPr/>
            </a:lvl1pPr>
          </a:lstStyle>
          <a:p>
            <a:pPr>
              <a:defRPr/>
            </a:pPr>
            <a:fld id="{570E699E-7CCA-134C-9B91-8052E98D825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158213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4" name="Rectangle 1039"/>
          <p:cNvSpPr>
            <a:spLocks noGrp="1" noChangeArrowheads="1"/>
          </p:cNvSpPr>
          <p:nvPr>
            <p:ph type="sldNum" sz="quarter" idx="12"/>
          </p:nvPr>
        </p:nvSpPr>
        <p:spPr>
          <a:ln/>
        </p:spPr>
        <p:txBody>
          <a:bodyPr/>
          <a:lstStyle>
            <a:lvl1pPr>
              <a:defRPr/>
            </a:lvl1pPr>
          </a:lstStyle>
          <a:p>
            <a:pPr>
              <a:defRPr/>
            </a:pPr>
            <a:fld id="{094E890B-46AC-2D4C-9CB5-374594E8D9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660767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F8916F48-6282-D84B-B4E2-A074938918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0914780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31636D49-A747-074D-9B46-973DE65BDC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257942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EB7BE220-A4E0-D945-A169-63D3BE8971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135381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C8EAB2B1-2A1E-8141-9AD9-65B3993058C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432920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0825" cy="6850063"/>
            <a:chOff x="0" y="0"/>
            <a:chExt cx="5758" cy="4315"/>
          </a:xfrm>
        </p:grpSpPr>
        <p:grpSp>
          <p:nvGrpSpPr>
            <p:cNvPr id="5" name="Group 1027"/>
            <p:cNvGrpSpPr>
              <a:grpSpLocks/>
            </p:cNvGrpSpPr>
            <p:nvPr userDrawn="1"/>
          </p:nvGrpSpPr>
          <p:grpSpPr bwMode="auto">
            <a:xfrm>
              <a:off x="1728" y="2230"/>
              <a:ext cx="4027" cy="2085"/>
              <a:chOff x="1728" y="2230"/>
              <a:chExt cx="4027" cy="2085"/>
            </a:xfrm>
          </p:grpSpPr>
          <p:sp>
            <p:nvSpPr>
              <p:cNvPr id="8" name="Freeform 1028"/>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 name="Freeform 1029"/>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 name="Freeform 1030"/>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 name="Freeform 1031"/>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 name="Freeform 1032"/>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6" name="Freeform 1033"/>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 name="Freeform 1034"/>
            <p:cNvSpPr>
              <a:spLocks/>
            </p:cNvSpPr>
            <p:nvPr/>
          </p:nvSpPr>
          <p:spPr bwMode="hidden">
            <a:xfrm>
              <a:off x="0" y="0"/>
              <a:ext cx="5758" cy="1776"/>
            </a:xfrm>
            <a:custGeom>
              <a:avLst/>
              <a:gdLst>
                <a:gd name="T0" fmla="*/ 0 w 5740"/>
                <a:gd name="T1" fmla="*/ 0 h 1906"/>
                <a:gd name="T2" fmla="*/ 0 w 5740"/>
                <a:gd name="T3" fmla="*/ 1437 h 1906"/>
                <a:gd name="T4" fmla="*/ 5812 w 5740"/>
                <a:gd name="T5" fmla="*/ 1437 h 1906"/>
                <a:gd name="T6" fmla="*/ 581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grpSp>
      <p:sp>
        <p:nvSpPr>
          <p:cNvPr id="716811" name="Rectangle 1035"/>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716812" name="Rectangle 1036"/>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037"/>
          <p:cNvSpPr>
            <a:spLocks noGrp="1" noChangeArrowheads="1"/>
          </p:cNvSpPr>
          <p:nvPr>
            <p:ph type="dt" sz="quarter" idx="10"/>
          </p:nvPr>
        </p:nvSpPr>
        <p:spPr>
          <a:xfrm>
            <a:off x="457200" y="6248400"/>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14" name="Rectangle 1038"/>
          <p:cNvSpPr>
            <a:spLocks noGrp="1" noChangeArrowheads="1"/>
          </p:cNvSpPr>
          <p:nvPr>
            <p:ph type="ftr" sz="quarter" idx="11"/>
          </p:nvPr>
        </p:nvSpPr>
        <p:spPr>
          <a:xfrm>
            <a:off x="3124200" y="625157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15" name="Rectangle 1039"/>
          <p:cNvSpPr>
            <a:spLocks noGrp="1" noChangeArrowheads="1"/>
          </p:cNvSpPr>
          <p:nvPr>
            <p:ph type="sldNum" sz="quarter" idx="12"/>
          </p:nvPr>
        </p:nvSpPr>
        <p:spPr>
          <a:xfrm>
            <a:off x="6553200" y="6254750"/>
            <a:ext cx="2133600" cy="476250"/>
          </a:xfrm>
          <a:prstGeom prst="rect">
            <a:avLst/>
          </a:prstGeom>
        </p:spPr>
        <p:txBody>
          <a:bodyPr/>
          <a:lstStyle>
            <a:lvl1pPr>
              <a:defRPr/>
            </a:lvl1pPr>
          </a:lstStyle>
          <a:p>
            <a:pPr defTabSz="914400" eaLnBrk="0" fontAlgn="base" hangingPunct="0">
              <a:spcBef>
                <a:spcPct val="0"/>
              </a:spcBef>
              <a:spcAft>
                <a:spcPct val="0"/>
              </a:spcAft>
              <a:defRPr/>
            </a:pPr>
            <a:fld id="{569D93FF-32CF-264A-B8D1-F9F68B05DA19}"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9480258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5795CB7A-BF2B-974D-83B1-ABC45FAA038F}"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27907964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FEFEC4E7-FCA3-8F4A-9A61-2E2C3EB203E5}"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0972106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25"/>
          <p:cNvSpPr>
            <a:spLocks noGrp="1" noChangeArrowheads="1"/>
          </p:cNvSpPr>
          <p:nvPr>
            <p:ph type="sldNum" sz="quarter" idx="12"/>
          </p:nvPr>
        </p:nvSpPr>
        <p:spPr>
          <a:ln/>
        </p:spPr>
        <p:txBody>
          <a:bodyPr/>
          <a:lstStyle>
            <a:lvl1pPr>
              <a:defRPr/>
            </a:lvl1pPr>
          </a:lstStyle>
          <a:p>
            <a:pPr>
              <a:defRPr/>
            </a:pPr>
            <a:fld id="{EA27BC4E-60AB-9E4F-AB07-81E7A4FE0D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062242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8DFD0712-BB92-8949-9B40-2783DC9C8C16}"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32201578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8"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1CFA94BE-5978-E24F-808F-D5ED1C7B0A54}"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9" name="Footer Placeholder 8"/>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424086313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4" name="Slide Number Placeholder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9DD6C885-1264-4740-B322-3964B6CB94C4}"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5" name="Footer Placeholder 4"/>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16461271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3"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A68F2A2A-4538-AB4E-8439-B69E1BE98D93}"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4" name="Footer Placeholder 3"/>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68987959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FBEDB12E-CAC3-324A-8300-25ED8B7B6CA1}"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34742654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875838FC-92FE-004B-98E8-28EA08D97E9B}"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54460101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E0728C9D-A99A-FC42-BA11-D6AA142206C4}"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404863180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331FC502-DD2C-D040-90C7-C7D659F8673C}"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90080050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0546" name="Rectangle 1026"/>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620547" name="Rectangle 1027"/>
          <p:cNvSpPr>
            <a:spLocks noGrp="1" noChangeArrowheads="1"/>
          </p:cNvSpPr>
          <p:nvPr>
            <p:ph type="subTitle" idx="1"/>
          </p:nvPr>
        </p:nvSpPr>
        <p:spPr>
          <a:xfrm>
            <a:off x="1371600" y="4343400"/>
            <a:ext cx="6400800" cy="1447800"/>
          </a:xfrm>
        </p:spPr>
        <p:txBody>
          <a:bodyPr/>
          <a:lstStyle>
            <a:lvl1pPr marL="0" indent="0" algn="ctr">
              <a:buFont typeface="Wingdings" charset="2"/>
              <a:buNone/>
              <a:defRPr sz="2800"/>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DB7E06E-7096-AD43-B80F-466207AAEB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301188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56BC452-AF58-9E44-8253-4DA68645896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0038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25"/>
          <p:cNvSpPr>
            <a:spLocks noGrp="1" noChangeArrowheads="1"/>
          </p:cNvSpPr>
          <p:nvPr>
            <p:ph type="sldNum" sz="quarter" idx="12"/>
          </p:nvPr>
        </p:nvSpPr>
        <p:spPr>
          <a:ln/>
        </p:spPr>
        <p:txBody>
          <a:bodyPr/>
          <a:lstStyle>
            <a:lvl1pPr>
              <a:defRPr/>
            </a:lvl1pPr>
          </a:lstStyle>
          <a:p>
            <a:pPr>
              <a:defRPr/>
            </a:pPr>
            <a:fld id="{3CECA5BE-5669-7B4B-81B8-E4964FED6D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2528690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02EC7DA-665A-4345-85FC-4827DB67A8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915810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82776C65-7A4C-C242-8737-526C9CE9D3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510028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87D13F0F-0BAD-724F-981E-53DA909657E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128256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5863358-79E7-1C48-817D-5B6DDC912FA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154753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CDFC2B50-0CC9-BF42-91AE-E6CDB35DBD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970803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AC5FBD2C-614A-DD44-A353-50CA26824B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380877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3E83996-BC52-7746-87B5-9D484427F4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7759546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626C3E2-3253-494E-94B7-0D625D5242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4148524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49E869D-4E21-6E42-AAA3-43F4C78D87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2914445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22946" name="Rectangle 2"/>
          <p:cNvSpPr>
            <a:spLocks noGrp="1" noChangeArrowheads="1"/>
          </p:cNvSpPr>
          <p:nvPr>
            <p:ph type="ctrTitle"/>
          </p:nvPr>
        </p:nvSpPr>
        <p:spPr>
          <a:xfrm>
            <a:off x="685800" y="1828800"/>
            <a:ext cx="7772400" cy="1143000"/>
          </a:xfrm>
        </p:spPr>
        <p:txBody>
          <a:bodyPr/>
          <a:lstStyle>
            <a:lvl1pPr algn="ctr">
              <a:defRPr/>
            </a:lvl1pPr>
          </a:lstStyle>
          <a:p>
            <a:r>
              <a:rPr lang="en-US"/>
              <a:t>Click to edit Master title style</a:t>
            </a:r>
          </a:p>
        </p:txBody>
      </p:sp>
      <p:sp>
        <p:nvSpPr>
          <p:cNvPr id="722947" name="Rectangle 3"/>
          <p:cNvSpPr>
            <a:spLocks noGrp="1" noChangeArrowheads="1"/>
          </p:cNvSpPr>
          <p:nvPr>
            <p:ph type="subTitle" idx="1"/>
          </p:nvPr>
        </p:nvSpPr>
        <p:spPr>
          <a:xfrm>
            <a:off x="1371600" y="34290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218646-B3A2-5A48-A02D-355D5F48E648}" type="slidenum">
              <a:rPr lang="en-US"/>
              <a:pPr>
                <a:defRPr/>
              </a:pPr>
              <a:t>‹#›</a:t>
            </a:fld>
            <a:endParaRPr lang="en-US"/>
          </a:p>
        </p:txBody>
      </p:sp>
    </p:spTree>
    <p:extLst>
      <p:ext uri="{BB962C8B-B14F-4D97-AF65-F5344CB8AC3E}">
        <p14:creationId xmlns:p14="http://schemas.microsoft.com/office/powerpoint/2010/main" val="1636250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D90309D-80F3-B64F-BA97-BB0F7593B9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634906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F35A72F-405F-C148-8D19-F2096C4E4BF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1740640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E954CA-1A70-884A-9C43-FA745258C883}" type="slidenum">
              <a:rPr lang="en-US"/>
              <a:pPr>
                <a:defRPr/>
              </a:pPr>
              <a:t>‹#›</a:t>
            </a:fld>
            <a:endParaRPr lang="en-US"/>
          </a:p>
        </p:txBody>
      </p:sp>
    </p:spTree>
    <p:extLst>
      <p:ext uri="{BB962C8B-B14F-4D97-AF65-F5344CB8AC3E}">
        <p14:creationId xmlns:p14="http://schemas.microsoft.com/office/powerpoint/2010/main" val="167836321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CB887E-D9E0-5D47-83D2-4C9B4A3025CC}" type="slidenum">
              <a:rPr lang="en-US"/>
              <a:pPr>
                <a:defRPr/>
              </a:pPr>
              <a:t>‹#›</a:t>
            </a:fld>
            <a:endParaRPr lang="en-US"/>
          </a:p>
        </p:txBody>
      </p:sp>
    </p:spTree>
    <p:extLst>
      <p:ext uri="{BB962C8B-B14F-4D97-AF65-F5344CB8AC3E}">
        <p14:creationId xmlns:p14="http://schemas.microsoft.com/office/powerpoint/2010/main" val="278380090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AE0EE7-8FE7-1244-A3E2-90232CA05F17}" type="slidenum">
              <a:rPr lang="en-US"/>
              <a:pPr>
                <a:defRPr/>
              </a:pPr>
              <a:t>‹#›</a:t>
            </a:fld>
            <a:endParaRPr lang="en-US"/>
          </a:p>
        </p:txBody>
      </p:sp>
    </p:spTree>
    <p:extLst>
      <p:ext uri="{BB962C8B-B14F-4D97-AF65-F5344CB8AC3E}">
        <p14:creationId xmlns:p14="http://schemas.microsoft.com/office/powerpoint/2010/main" val="203571564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CA72C93E-1EDE-9449-A836-805ACE1F8EA5}" type="slidenum">
              <a:rPr lang="en-US"/>
              <a:pPr>
                <a:defRPr/>
              </a:pPr>
              <a:t>‹#›</a:t>
            </a:fld>
            <a:endParaRPr lang="en-US"/>
          </a:p>
        </p:txBody>
      </p:sp>
    </p:spTree>
    <p:extLst>
      <p:ext uri="{BB962C8B-B14F-4D97-AF65-F5344CB8AC3E}">
        <p14:creationId xmlns:p14="http://schemas.microsoft.com/office/powerpoint/2010/main" val="421395449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1BF580B4-AA4C-1C41-9605-D10F4236D541}" type="slidenum">
              <a:rPr lang="en-US"/>
              <a:pPr>
                <a:defRPr/>
              </a:pPr>
              <a:t>‹#›</a:t>
            </a:fld>
            <a:endParaRPr lang="en-US"/>
          </a:p>
        </p:txBody>
      </p:sp>
    </p:spTree>
    <p:extLst>
      <p:ext uri="{BB962C8B-B14F-4D97-AF65-F5344CB8AC3E}">
        <p14:creationId xmlns:p14="http://schemas.microsoft.com/office/powerpoint/2010/main" val="213648086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54D27ED1-5A68-4D4E-873A-9C2833103EA2}" type="slidenum">
              <a:rPr lang="en-US"/>
              <a:pPr>
                <a:defRPr/>
              </a:pPr>
              <a:t>‹#›</a:t>
            </a:fld>
            <a:endParaRPr lang="en-US"/>
          </a:p>
        </p:txBody>
      </p:sp>
    </p:spTree>
    <p:extLst>
      <p:ext uri="{BB962C8B-B14F-4D97-AF65-F5344CB8AC3E}">
        <p14:creationId xmlns:p14="http://schemas.microsoft.com/office/powerpoint/2010/main" val="128298799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7DB370-8B0D-4F41-B730-3FF8FA95F886}" type="slidenum">
              <a:rPr lang="en-US"/>
              <a:pPr>
                <a:defRPr/>
              </a:pPr>
              <a:t>‹#›</a:t>
            </a:fld>
            <a:endParaRPr lang="en-US"/>
          </a:p>
        </p:txBody>
      </p:sp>
    </p:spTree>
    <p:extLst>
      <p:ext uri="{BB962C8B-B14F-4D97-AF65-F5344CB8AC3E}">
        <p14:creationId xmlns:p14="http://schemas.microsoft.com/office/powerpoint/2010/main" val="73776600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E8A97C-578D-E14F-AB5C-B42EC663B414}" type="slidenum">
              <a:rPr lang="en-US"/>
              <a:pPr>
                <a:defRPr/>
              </a:pPr>
              <a:t>‹#›</a:t>
            </a:fld>
            <a:endParaRPr lang="en-US"/>
          </a:p>
        </p:txBody>
      </p:sp>
    </p:spTree>
    <p:extLst>
      <p:ext uri="{BB962C8B-B14F-4D97-AF65-F5344CB8AC3E}">
        <p14:creationId xmlns:p14="http://schemas.microsoft.com/office/powerpoint/2010/main" val="115787644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0FCE9A-FFC7-1C48-A0A5-3CBDECCC06E1}" type="slidenum">
              <a:rPr lang="en-US"/>
              <a:pPr>
                <a:defRPr/>
              </a:pPr>
              <a:t>‹#›</a:t>
            </a:fld>
            <a:endParaRPr lang="en-US"/>
          </a:p>
        </p:txBody>
      </p:sp>
    </p:spTree>
    <p:extLst>
      <p:ext uri="{BB962C8B-B14F-4D97-AF65-F5344CB8AC3E}">
        <p14:creationId xmlns:p14="http://schemas.microsoft.com/office/powerpoint/2010/main" val="203686749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6B26E2-C689-3342-A944-A81B0243D050}" type="slidenum">
              <a:rPr lang="en-US"/>
              <a:pPr>
                <a:defRPr/>
              </a:pPr>
              <a:t>‹#›</a:t>
            </a:fld>
            <a:endParaRPr lang="en-US"/>
          </a:p>
        </p:txBody>
      </p:sp>
    </p:spTree>
    <p:extLst>
      <p:ext uri="{BB962C8B-B14F-4D97-AF65-F5344CB8AC3E}">
        <p14:creationId xmlns:p14="http://schemas.microsoft.com/office/powerpoint/2010/main" val="20715815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96C8851-B4EB-2F4D-845E-3D9A744E51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7209342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3618" name="Rectangle 2"/>
          <p:cNvSpPr>
            <a:spLocks noGrp="1" noChangeArrowheads="1"/>
          </p:cNvSpPr>
          <p:nvPr>
            <p:ph type="ctrTitle"/>
          </p:nvPr>
        </p:nvSpPr>
        <p:spPr>
          <a:xfrm>
            <a:off x="685800" y="2286000"/>
            <a:ext cx="7772400" cy="1143000"/>
          </a:xfrm>
          <a:effectLst>
            <a:outerShdw blurRad="38100" dist="38099" dir="2700000" algn="ctr" rotWithShape="0">
              <a:srgbClr val="000000">
                <a:alpha val="99962"/>
              </a:srgbClr>
            </a:outerShdw>
          </a:effectLst>
        </p:spPr>
        <p:txBody>
          <a:bodyPr/>
          <a:lstStyle>
            <a:lvl1pPr>
              <a:defRPr/>
            </a:lvl1pPr>
          </a:lstStyle>
          <a:p>
            <a:r>
              <a:rPr lang="en-US"/>
              <a:t>Click to edit Master title style</a:t>
            </a:r>
          </a:p>
        </p:txBody>
      </p:sp>
      <p:sp>
        <p:nvSpPr>
          <p:cNvPr id="623619" name="Rectangle 3"/>
          <p:cNvSpPr>
            <a:spLocks noGrp="1" noChangeArrowheads="1"/>
          </p:cNvSpPr>
          <p:nvPr>
            <p:ph type="subTitle" idx="1"/>
          </p:nvPr>
        </p:nvSpPr>
        <p:spPr>
          <a:xfrm>
            <a:off x="1371600" y="3886200"/>
            <a:ext cx="6400800" cy="1752600"/>
          </a:xfrm>
          <a:effectLst>
            <a:outerShdw blurRad="38100" dist="38099" dir="2700000" algn="ctr" rotWithShape="0">
              <a:srgbClr val="000000">
                <a:alpha val="99962"/>
              </a:srgbClr>
            </a:outerShdw>
          </a:effectLst>
        </p:spPr>
        <p:txBody>
          <a:bodyPr/>
          <a:lstStyle>
            <a:lvl1pPr marL="0" indent="0" algn="ctr">
              <a:buFont typeface="Wingdings" charset="2"/>
              <a:buNone/>
              <a:defRPr sz="2800"/>
            </a:lvl1pPr>
          </a:lstStyle>
          <a:p>
            <a:r>
              <a:rPr lang="en-US"/>
              <a:t>Click to edit Master subtitle style</a:t>
            </a:r>
          </a:p>
        </p:txBody>
      </p:sp>
      <p:sp>
        <p:nvSpPr>
          <p:cNvPr id="4" name="Rectangle 4"/>
          <p:cNvSpPr>
            <a:spLocks noGrp="1" noChangeArrowheads="1"/>
          </p:cNvSpPr>
          <p:nvPr>
            <p:ph type="dt" sz="half" idx="10"/>
          </p:nvPr>
        </p:nvSpPr>
        <p:spPr>
          <a:effectLst>
            <a:outerShdw blurRad="38100" dist="38099" dir="2700000" algn="ctr" rotWithShape="0">
              <a:srgbClr val="000000">
                <a:alpha val="99962"/>
              </a:srgbClr>
            </a:outerShdw>
          </a:effectLst>
        </p:spPr>
        <p:txBody>
          <a:bodyPr/>
          <a:lstStyle>
            <a:lvl1pPr>
              <a:defRPr/>
            </a:lvl1pPr>
          </a:lstStyle>
          <a:p>
            <a:pPr>
              <a:defRPr/>
            </a:pPr>
            <a:endParaRPr lang="en-US">
              <a:solidFill>
                <a:srgbClr val="FFDB96"/>
              </a:solidFill>
              <a:ea typeface="ＭＳ Ｐゴシック"/>
              <a:cs typeface="ＭＳ Ｐゴシック"/>
            </a:endParaRPr>
          </a:p>
        </p:txBody>
      </p:sp>
      <p:sp>
        <p:nvSpPr>
          <p:cNvPr id="5" name="Rectangle 5"/>
          <p:cNvSpPr>
            <a:spLocks noGrp="1" noChangeArrowheads="1"/>
          </p:cNvSpPr>
          <p:nvPr>
            <p:ph type="ftr" sz="quarter" idx="11"/>
          </p:nvPr>
        </p:nvSpPr>
        <p:spPr>
          <a:effectLst>
            <a:outerShdw blurRad="38100" dist="38099" dir="2700000" algn="ctr" rotWithShape="0">
              <a:srgbClr val="000000">
                <a:alpha val="99962"/>
              </a:srgbClr>
            </a:outerShdw>
          </a:effectLst>
        </p:spPr>
        <p:txBody>
          <a:bodyPr/>
          <a:lstStyle>
            <a:lvl1pPr>
              <a:defRPr/>
            </a:lvl1pPr>
          </a:lstStyle>
          <a:p>
            <a:pPr>
              <a:defRPr/>
            </a:pPr>
            <a:endParaRPr lang="en-US">
              <a:solidFill>
                <a:srgbClr val="FFDB96"/>
              </a:solidFill>
              <a:ea typeface="ＭＳ Ｐゴシック"/>
              <a:cs typeface="ＭＳ Ｐゴシック"/>
            </a:endParaRPr>
          </a:p>
        </p:txBody>
      </p:sp>
      <p:sp>
        <p:nvSpPr>
          <p:cNvPr id="6" name="Rectangle 6"/>
          <p:cNvSpPr>
            <a:spLocks noGrp="1" noChangeArrowheads="1"/>
          </p:cNvSpPr>
          <p:nvPr>
            <p:ph type="sldNum" sz="quarter" idx="12"/>
          </p:nvPr>
        </p:nvSpPr>
        <p:spPr>
          <a:effectLst>
            <a:outerShdw blurRad="38100" dist="38099" dir="2700000" algn="ctr" rotWithShape="0">
              <a:srgbClr val="000000">
                <a:alpha val="99962"/>
              </a:srgbClr>
            </a:outerShdw>
          </a:effectLst>
        </p:spPr>
        <p:txBody>
          <a:bodyPr/>
          <a:lstStyle>
            <a:lvl1pPr>
              <a:defRPr/>
            </a:lvl1pPr>
          </a:lstStyle>
          <a:p>
            <a:pPr>
              <a:defRPr/>
            </a:pPr>
            <a:fld id="{409A1F37-65E3-8740-9F89-7C9F7D9F1A26}"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153875040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8CE65A-41A2-C047-A7CA-1BC305945D0D}"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283271782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9F17F9-8FF5-3244-A2FB-8A43B1F472EC}"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236377202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3CB8E7-B6A4-0141-9D53-7A05AFC37DE2}"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315996222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329FD105-52A6-1041-8B37-ED840C8A0E1D}"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69903893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7B1F45-3662-034A-A80E-C80C1699D894}"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426477718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936F9294-F83F-9241-9B17-00E0854B0A07}"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170071161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492EA7-D452-7F4B-AF15-E7ECB51B9C73}"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16837234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EDC8A7-8F2C-4C4A-8A7F-FCA57569774D}"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157582564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424054-E721-1C45-8D16-C664250089A9}"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814636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25"/>
          <p:cNvSpPr>
            <a:spLocks noGrp="1" noChangeArrowheads="1"/>
          </p:cNvSpPr>
          <p:nvPr>
            <p:ph type="sldNum" sz="quarter" idx="12"/>
          </p:nvPr>
        </p:nvSpPr>
        <p:spPr>
          <a:ln/>
        </p:spPr>
        <p:txBody>
          <a:bodyPr/>
          <a:lstStyle>
            <a:lvl1pPr>
              <a:defRPr/>
            </a:lvl1pPr>
          </a:lstStyle>
          <a:p>
            <a:pPr>
              <a:defRPr/>
            </a:pPr>
            <a:fld id="{BE489F7E-48B3-6D4F-A58E-74372ED359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5728867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1CC31C-CEFE-7649-B18B-7ADA9D9DCC04}"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88183167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6690" name="Rectangle 2"/>
          <p:cNvSpPr>
            <a:spLocks noGrp="1" noChangeArrowheads="1"/>
          </p:cNvSpPr>
          <p:nvPr>
            <p:ph type="ctrTitle"/>
          </p:nvPr>
        </p:nvSpPr>
        <p:spPr>
          <a:xfrm>
            <a:off x="685800" y="2286000"/>
            <a:ext cx="7772400" cy="1143000"/>
          </a:xfrm>
          <a:effectLst/>
        </p:spPr>
        <p:txBody>
          <a:bodyPr/>
          <a:lstStyle>
            <a:lvl1pPr>
              <a:defRPr sz="5400" b="1"/>
            </a:lvl1pPr>
          </a:lstStyle>
          <a:p>
            <a:r>
              <a:rPr lang="en-US"/>
              <a:t>Click to edit Master title style</a:t>
            </a:r>
          </a:p>
        </p:txBody>
      </p:sp>
      <p:sp>
        <p:nvSpPr>
          <p:cNvPr id="626691" name="Rectangle 3"/>
          <p:cNvSpPr>
            <a:spLocks noGrp="1" noChangeArrowheads="1"/>
          </p:cNvSpPr>
          <p:nvPr>
            <p:ph type="subTitle" idx="1"/>
          </p:nvPr>
        </p:nvSpPr>
        <p:spPr>
          <a:xfrm>
            <a:off x="1371600" y="3886200"/>
            <a:ext cx="6400800" cy="1752600"/>
          </a:xfrm>
          <a:effectLst>
            <a:outerShdw blurRad="12700" dist="12700" dir="2700000" algn="ctr" rotWithShape="0">
              <a:schemeClr val="bg2">
                <a:alpha val="99962"/>
              </a:schemeClr>
            </a:outerShdw>
          </a:effectLst>
        </p:spPr>
        <p:txBody>
          <a:bodyPr/>
          <a:lstStyle>
            <a:lvl1pPr marL="0" indent="0" algn="ctr">
              <a:buFont typeface="Wingdings"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CEDD1AC-8591-B34A-B932-387EB88A26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304268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94957D9-A47F-EE47-8C09-3504B59DA7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933599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ED9B089-EA87-4C4E-90C0-58AF8F7A6E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070831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26690AD-10B8-D24C-8881-1583535F8F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173540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52B5A9B8-4F4F-B940-B44A-97612B257A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280849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5854FFBF-19A2-AF42-8C36-72012ADD95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66370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16569B06-CAD7-6E47-86AB-D02EF8CA9E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778106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0B65200B-07C7-E54C-8D91-467BE3B0BF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615589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AC8CF2F4-BD2C-7A40-95E3-2024D6D490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08479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defTabSz="914400" fontAlgn="base">
                <a:spcBef>
                  <a:spcPct val="0"/>
                </a:spcBef>
                <a:spcAft>
                  <a:spcPct val="0"/>
                </a:spcAft>
                <a:defRPr/>
              </a:pPr>
              <a:endParaRPr kumimoji="1" lang="en-US">
                <a:solidFill>
                  <a:srgbClr val="2F1311"/>
                </a:solidFill>
                <a:latin typeface="Arial" charset="0"/>
                <a:ea typeface="ＭＳ Ｐゴシック" charset="0"/>
                <a:cs typeface="ＭＳ Ｐゴシック" charset="0"/>
              </a:endParaRPr>
            </a:p>
          </p:txBody>
        </p:sp>
        <p:grpSp>
          <p:nvGrpSpPr>
            <p:cNvPr id="8" name="Group 6"/>
            <p:cNvGrpSpPr>
              <a:grpSpLocks/>
            </p:cNvGrpSpPr>
            <p:nvPr/>
          </p:nvGrpSpPr>
          <p:grpSpPr bwMode="auto">
            <a:xfrm>
              <a:off x="4944" y="-5"/>
              <a:ext cx="816" cy="3980"/>
              <a:chOff x="4944" y="-5"/>
              <a:chExt cx="816" cy="3980"/>
            </a:xfrm>
          </p:grpSpPr>
          <p:grpSp>
            <p:nvGrpSpPr>
              <p:cNvPr id="20" name="Group 7"/>
              <p:cNvGrpSpPr>
                <a:grpSpLocks/>
              </p:cNvGrpSpPr>
              <p:nvPr userDrawn="1"/>
            </p:nvGrpSpPr>
            <p:grpSpPr bwMode="auto">
              <a:xfrm>
                <a:off x="5280" y="-5"/>
                <a:ext cx="480" cy="1436"/>
                <a:chOff x="5280" y="-5"/>
                <a:chExt cx="480" cy="1436"/>
              </a:xfrm>
            </p:grpSpPr>
            <p:grpSp>
              <p:nvGrpSpPr>
                <p:cNvPr id="41" name="Group 8"/>
                <p:cNvGrpSpPr>
                  <a:grpSpLocks/>
                </p:cNvGrpSpPr>
                <p:nvPr userDrawn="1"/>
              </p:nvGrpSpPr>
              <p:grpSpPr bwMode="auto">
                <a:xfrm rot="-5400000">
                  <a:off x="5486" y="-4"/>
                  <a:ext cx="177" cy="176"/>
                  <a:chOff x="1682" y="330"/>
                  <a:chExt cx="1720" cy="2560"/>
                </a:xfrm>
              </p:grpSpPr>
              <p:grpSp>
                <p:nvGrpSpPr>
                  <p:cNvPr id="50" name="Group 9"/>
                  <p:cNvGrpSpPr>
                    <a:grpSpLocks/>
                  </p:cNvGrpSpPr>
                  <p:nvPr/>
                </p:nvGrpSpPr>
                <p:grpSpPr bwMode="auto">
                  <a:xfrm>
                    <a:off x="1682" y="330"/>
                    <a:ext cx="1720" cy="2560"/>
                    <a:chOff x="1682" y="330"/>
                    <a:chExt cx="1720" cy="2560"/>
                  </a:xfrm>
                </p:grpSpPr>
                <p:sp>
                  <p:nvSpPr>
                    <p:cNvPr id="57" name="Freeform 10"/>
                    <p:cNvSpPr>
                      <a:spLocks/>
                    </p:cNvSpPr>
                    <p:nvPr/>
                  </p:nvSpPr>
                  <p:spPr bwMode="auto">
                    <a:xfrm>
                      <a:off x="2182" y="337"/>
                      <a:ext cx="1234" cy="2560"/>
                    </a:xfrm>
                    <a:custGeom>
                      <a:avLst/>
                      <a:gdLst>
                        <a:gd name="T0" fmla="*/ 341 w 1231"/>
                        <a:gd name="T1" fmla="*/ 283 h 2560"/>
                        <a:gd name="T2" fmla="*/ 419 w 1231"/>
                        <a:gd name="T3" fmla="*/ 115 h 2560"/>
                        <a:gd name="T4" fmla="*/ 587 w 1231"/>
                        <a:gd name="T5" fmla="*/ 7 h 2560"/>
                        <a:gd name="T6" fmla="*/ 903 w 1231"/>
                        <a:gd name="T7" fmla="*/ 61 h 2560"/>
                        <a:gd name="T8" fmla="*/ 1063 w 1231"/>
                        <a:gd name="T9" fmla="*/ 349 h 2560"/>
                        <a:gd name="T10" fmla="*/ 987 w 1231"/>
                        <a:gd name="T11" fmla="*/ 769 h 2560"/>
                        <a:gd name="T12" fmla="*/ 951 w 1231"/>
                        <a:gd name="T13" fmla="*/ 943 h 2560"/>
                        <a:gd name="T14" fmla="*/ 1117 w 1231"/>
                        <a:gd name="T15" fmla="*/ 1075 h 2560"/>
                        <a:gd name="T16" fmla="*/ 1243 w 1231"/>
                        <a:gd name="T17" fmla="*/ 1525 h 2560"/>
                        <a:gd name="T18" fmla="*/ 1135 w 1231"/>
                        <a:gd name="T19" fmla="*/ 1969 h 2560"/>
                        <a:gd name="T20" fmla="*/ 915 w 1231"/>
                        <a:gd name="T21" fmla="*/ 2077 h 2560"/>
                        <a:gd name="T22" fmla="*/ 729 w 1231"/>
                        <a:gd name="T23" fmla="*/ 2059 h 2560"/>
                        <a:gd name="T24" fmla="*/ 663 w 1231"/>
                        <a:gd name="T25" fmla="*/ 2251 h 2560"/>
                        <a:gd name="T26" fmla="*/ 533 w 1231"/>
                        <a:gd name="T27" fmla="*/ 2527 h 2560"/>
                        <a:gd name="T28" fmla="*/ 215 w 1231"/>
                        <a:gd name="T29" fmla="*/ 2509 h 2560"/>
                        <a:gd name="T30" fmla="*/ 31 w 1231"/>
                        <a:gd name="T31" fmla="*/ 2227 h 2560"/>
                        <a:gd name="T32" fmla="*/ 25 w 1231"/>
                        <a:gd name="T33" fmla="*/ 1969 h 2560"/>
                        <a:gd name="T34" fmla="*/ 145 w 1231"/>
                        <a:gd name="T35" fmla="*/ 1651 h 2560"/>
                        <a:gd name="T36" fmla="*/ 263 w 1231"/>
                        <a:gd name="T37" fmla="*/ 1513 h 2560"/>
                        <a:gd name="T38" fmla="*/ 221 w 1231"/>
                        <a:gd name="T39" fmla="*/ 1729 h 2560"/>
                        <a:gd name="T40" fmla="*/ 73 w 1231"/>
                        <a:gd name="T41" fmla="*/ 2023 h 2560"/>
                        <a:gd name="T42" fmla="*/ 169 w 1231"/>
                        <a:gd name="T43" fmla="*/ 2323 h 2560"/>
                        <a:gd name="T44" fmla="*/ 443 w 1231"/>
                        <a:gd name="T45" fmla="*/ 2431 h 2560"/>
                        <a:gd name="T46" fmla="*/ 599 w 1231"/>
                        <a:gd name="T47" fmla="*/ 2227 h 2560"/>
                        <a:gd name="T48" fmla="*/ 581 w 1231"/>
                        <a:gd name="T49" fmla="*/ 1807 h 2560"/>
                        <a:gd name="T50" fmla="*/ 497 w 1231"/>
                        <a:gd name="T51" fmla="*/ 1531 h 2560"/>
                        <a:gd name="T52" fmla="*/ 539 w 1231"/>
                        <a:gd name="T53" fmla="*/ 1459 h 2560"/>
                        <a:gd name="T54" fmla="*/ 633 w 1231"/>
                        <a:gd name="T55" fmla="*/ 1633 h 2560"/>
                        <a:gd name="T56" fmla="*/ 729 w 1231"/>
                        <a:gd name="T57" fmla="*/ 1933 h 2560"/>
                        <a:gd name="T58" fmla="*/ 975 w 1231"/>
                        <a:gd name="T59" fmla="*/ 1963 h 2560"/>
                        <a:gd name="T60" fmla="*/ 1147 w 1231"/>
                        <a:gd name="T61" fmla="*/ 1687 h 2560"/>
                        <a:gd name="T62" fmla="*/ 1129 w 1231"/>
                        <a:gd name="T63" fmla="*/ 1273 h 2560"/>
                        <a:gd name="T64" fmla="*/ 891 w 1231"/>
                        <a:gd name="T65" fmla="*/ 1057 h 2560"/>
                        <a:gd name="T66" fmla="*/ 687 w 1231"/>
                        <a:gd name="T67" fmla="*/ 1129 h 2560"/>
                        <a:gd name="T68" fmla="*/ 581 w 1231"/>
                        <a:gd name="T69" fmla="*/ 1117 h 2560"/>
                        <a:gd name="T70" fmla="*/ 627 w 1231"/>
                        <a:gd name="T71" fmla="*/ 1033 h 2560"/>
                        <a:gd name="T72" fmla="*/ 819 w 1231"/>
                        <a:gd name="T73" fmla="*/ 937 h 2560"/>
                        <a:gd name="T74" fmla="*/ 957 w 1231"/>
                        <a:gd name="T75" fmla="*/ 613 h 2560"/>
                        <a:gd name="T76" fmla="*/ 891 w 1231"/>
                        <a:gd name="T77" fmla="*/ 175 h 2560"/>
                        <a:gd name="T78" fmla="*/ 627 w 1231"/>
                        <a:gd name="T79" fmla="*/ 103 h 2560"/>
                        <a:gd name="T80" fmla="*/ 395 w 1231"/>
                        <a:gd name="T81" fmla="*/ 355 h 2560"/>
                        <a:gd name="T82" fmla="*/ 407 w 1231"/>
                        <a:gd name="T83" fmla="*/ 763 h 2560"/>
                        <a:gd name="T84" fmla="*/ 347 w 1231"/>
                        <a:gd name="T85" fmla="*/ 949 h 2560"/>
                        <a:gd name="T86" fmla="*/ 293 w 1231"/>
                        <a:gd name="T87" fmla="*/ 685 h 2560"/>
                        <a:gd name="T88" fmla="*/ 311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8" name="Freeform 11"/>
                    <p:cNvSpPr>
                      <a:spLocks/>
                    </p:cNvSpPr>
                    <p:nvPr/>
                  </p:nvSpPr>
                  <p:spPr bwMode="auto">
                    <a:xfrm>
                      <a:off x="1687" y="337"/>
                      <a:ext cx="865" cy="2065"/>
                    </a:xfrm>
                    <a:custGeom>
                      <a:avLst/>
                      <a:gdLst>
                        <a:gd name="T0" fmla="*/ 785 w 865"/>
                        <a:gd name="T1" fmla="*/ 522 h 2071"/>
                        <a:gd name="T2" fmla="*/ 797 w 865"/>
                        <a:gd name="T3" fmla="*/ 346 h 2071"/>
                        <a:gd name="T4" fmla="*/ 863 w 865"/>
                        <a:gd name="T5" fmla="*/ 202 h 2071"/>
                        <a:gd name="T6" fmla="*/ 809 w 865"/>
                        <a:gd name="T7" fmla="*/ 214 h 2071"/>
                        <a:gd name="T8" fmla="*/ 749 w 865"/>
                        <a:gd name="T9" fmla="*/ 214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2 h 2071"/>
                        <a:gd name="T22" fmla="*/ 119 w 865"/>
                        <a:gd name="T23" fmla="*/ 400 h 2071"/>
                        <a:gd name="T24" fmla="*/ 131 w 865"/>
                        <a:gd name="T25" fmla="*/ 582 h 2071"/>
                        <a:gd name="T26" fmla="*/ 173 w 865"/>
                        <a:gd name="T27" fmla="*/ 774 h 2071"/>
                        <a:gd name="T28" fmla="*/ 197 w 865"/>
                        <a:gd name="T29" fmla="*/ 872 h 2071"/>
                        <a:gd name="T30" fmla="*/ 167 w 865"/>
                        <a:gd name="T31" fmla="*/ 974 h 2071"/>
                        <a:gd name="T32" fmla="*/ 65 w 865"/>
                        <a:gd name="T33" fmla="*/ 1112 h 2071"/>
                        <a:gd name="T34" fmla="*/ 17 w 865"/>
                        <a:gd name="T35" fmla="*/ 1282 h 2071"/>
                        <a:gd name="T36" fmla="*/ 5 w 865"/>
                        <a:gd name="T37" fmla="*/ 1534 h 2071"/>
                        <a:gd name="T38" fmla="*/ 47 w 865"/>
                        <a:gd name="T39" fmla="*/ 1728 h 2071"/>
                        <a:gd name="T40" fmla="*/ 131 w 865"/>
                        <a:gd name="T41" fmla="*/ 1878 h 2071"/>
                        <a:gd name="T42" fmla="*/ 299 w 865"/>
                        <a:gd name="T43" fmla="*/ 1964 h 2071"/>
                        <a:gd name="T44" fmla="*/ 425 w 865"/>
                        <a:gd name="T45" fmla="*/ 1958 h 2071"/>
                        <a:gd name="T46" fmla="*/ 467 w 865"/>
                        <a:gd name="T47" fmla="*/ 1970 h 2071"/>
                        <a:gd name="T48" fmla="*/ 497 w 865"/>
                        <a:gd name="T49" fmla="*/ 2042 h 2071"/>
                        <a:gd name="T50" fmla="*/ 497 w 865"/>
                        <a:gd name="T51" fmla="*/ 1940 h 2071"/>
                        <a:gd name="T52" fmla="*/ 557 w 865"/>
                        <a:gd name="T53" fmla="*/ 1758 h 2071"/>
                        <a:gd name="T54" fmla="*/ 617 w 865"/>
                        <a:gd name="T55" fmla="*/ 1638 h 2071"/>
                        <a:gd name="T56" fmla="*/ 581 w 865"/>
                        <a:gd name="T57" fmla="*/ 1680 h 2071"/>
                        <a:gd name="T58" fmla="*/ 515 w 865"/>
                        <a:gd name="T59" fmla="*/ 1800 h 2071"/>
                        <a:gd name="T60" fmla="*/ 407 w 865"/>
                        <a:gd name="T61" fmla="*/ 1883 h 2071"/>
                        <a:gd name="T62" fmla="*/ 269 w 865"/>
                        <a:gd name="T63" fmla="*/ 1878 h 2071"/>
                        <a:gd name="T64" fmla="*/ 179 w 865"/>
                        <a:gd name="T65" fmla="*/ 1794 h 2071"/>
                        <a:gd name="T66" fmla="*/ 113 w 865"/>
                        <a:gd name="T67" fmla="*/ 1620 h 2071"/>
                        <a:gd name="T68" fmla="*/ 107 w 865"/>
                        <a:gd name="T69" fmla="*/ 1378 h 2071"/>
                        <a:gd name="T70" fmla="*/ 137 w 865"/>
                        <a:gd name="T71" fmla="*/ 1178 h 2071"/>
                        <a:gd name="T72" fmla="*/ 203 w 865"/>
                        <a:gd name="T73" fmla="*/ 1058 h 2071"/>
                        <a:gd name="T74" fmla="*/ 323 w 865"/>
                        <a:gd name="T75" fmla="*/ 1010 h 2071"/>
                        <a:gd name="T76" fmla="*/ 509 w 865"/>
                        <a:gd name="T77" fmla="*/ 1064 h 2071"/>
                        <a:gd name="T78" fmla="*/ 611 w 865"/>
                        <a:gd name="T79" fmla="*/ 1112 h 2071"/>
                        <a:gd name="T80" fmla="*/ 665 w 865"/>
                        <a:gd name="T81" fmla="*/ 1088 h 2071"/>
                        <a:gd name="T82" fmla="*/ 659 w 865"/>
                        <a:gd name="T83" fmla="*/ 1034 h 2071"/>
                        <a:gd name="T84" fmla="*/ 611 w 865"/>
                        <a:gd name="T85" fmla="*/ 992 h 2071"/>
                        <a:gd name="T86" fmla="*/ 497 w 865"/>
                        <a:gd name="T87" fmla="*/ 968 h 2071"/>
                        <a:gd name="T88" fmla="*/ 323 w 865"/>
                        <a:gd name="T89" fmla="*/ 884 h 2071"/>
                        <a:gd name="T90" fmla="*/ 233 w 865"/>
                        <a:gd name="T91" fmla="*/ 672 h 2071"/>
                        <a:gd name="T92" fmla="*/ 209 w 865"/>
                        <a:gd name="T93" fmla="*/ 412 h 2071"/>
                        <a:gd name="T94" fmla="*/ 317 w 865"/>
                        <a:gd name="T95" fmla="*/ 170 h 2071"/>
                        <a:gd name="T96" fmla="*/ 485 w 865"/>
                        <a:gd name="T97" fmla="*/ 110 h 2071"/>
                        <a:gd name="T98" fmla="*/ 617 w 865"/>
                        <a:gd name="T99" fmla="*/ 164 h 2071"/>
                        <a:gd name="T100" fmla="*/ 707 w 865"/>
                        <a:gd name="T101" fmla="*/ 286 h 2071"/>
                        <a:gd name="T102" fmla="*/ 737 w 865"/>
                        <a:gd name="T103" fmla="*/ 424 h 2071"/>
                        <a:gd name="T104" fmla="*/ 773 w 865"/>
                        <a:gd name="T105" fmla="*/ 594 h 2071"/>
                        <a:gd name="T106" fmla="*/ 809 w 865"/>
                        <a:gd name="T107" fmla="*/ 576 h 2071"/>
                        <a:gd name="T108" fmla="*/ 785 w 865"/>
                        <a:gd name="T109" fmla="*/ 522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sp>
                <p:nvSpPr>
                  <p:cNvPr id="51" name="Oval 12"/>
                  <p:cNvSpPr>
                    <a:spLocks noChangeArrowheads="1"/>
                  </p:cNvSpPr>
                  <p:nvPr/>
                </p:nvSpPr>
                <p:spPr bwMode="auto">
                  <a:xfrm>
                    <a:off x="2387" y="1385"/>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2" name="Freeform 13"/>
                  <p:cNvSpPr>
                    <a:spLocks/>
                  </p:cNvSpPr>
                  <p:nvPr/>
                </p:nvSpPr>
                <p:spPr bwMode="auto">
                  <a:xfrm>
                    <a:off x="2668" y="701"/>
                    <a:ext cx="262" cy="524"/>
                  </a:xfrm>
                  <a:custGeom>
                    <a:avLst/>
                    <a:gdLst>
                      <a:gd name="T0" fmla="*/ 3 w 266"/>
                      <a:gd name="T1" fmla="*/ 495 h 521"/>
                      <a:gd name="T2" fmla="*/ 27 w 266"/>
                      <a:gd name="T3" fmla="*/ 281 h 521"/>
                      <a:gd name="T4" fmla="*/ 103 w 266"/>
                      <a:gd name="T5" fmla="*/ 45 h 521"/>
                      <a:gd name="T6" fmla="*/ 171 w 266"/>
                      <a:gd name="T7" fmla="*/ 3 h 521"/>
                      <a:gd name="T8" fmla="*/ 223 w 266"/>
                      <a:gd name="T9" fmla="*/ 39 h 521"/>
                      <a:gd name="T10" fmla="*/ 245 w 266"/>
                      <a:gd name="T11" fmla="*/ 133 h 521"/>
                      <a:gd name="T12" fmla="*/ 195 w 266"/>
                      <a:gd name="T13" fmla="*/ 281 h 521"/>
                      <a:gd name="T14" fmla="*/ 98 w 266"/>
                      <a:gd name="T15" fmla="*/ 489 h 521"/>
                      <a:gd name="T16" fmla="*/ 41 w 266"/>
                      <a:gd name="T17" fmla="*/ 513 h 521"/>
                      <a:gd name="T18" fmla="*/ 3 w 266"/>
                      <a:gd name="T19" fmla="*/ 495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3" name="Freeform 14"/>
                  <p:cNvSpPr>
                    <a:spLocks/>
                  </p:cNvSpPr>
                  <p:nvPr/>
                </p:nvSpPr>
                <p:spPr bwMode="auto">
                  <a:xfrm>
                    <a:off x="2736" y="1603"/>
                    <a:ext cx="398" cy="349"/>
                  </a:xfrm>
                  <a:custGeom>
                    <a:avLst/>
                    <a:gdLst>
                      <a:gd name="T0" fmla="*/ 108 w 392"/>
                      <a:gd name="T1" fmla="*/ 223 h 340"/>
                      <a:gd name="T2" fmla="*/ 16 w 392"/>
                      <a:gd name="T3" fmla="*/ 95 h 340"/>
                      <a:gd name="T4" fmla="*/ 4 w 392"/>
                      <a:gd name="T5" fmla="*/ 49 h 340"/>
                      <a:gd name="T6" fmla="*/ 28 w 392"/>
                      <a:gd name="T7" fmla="*/ 3 h 340"/>
                      <a:gd name="T8" fmla="*/ 138 w 392"/>
                      <a:gd name="T9" fmla="*/ 31 h 340"/>
                      <a:gd name="T10" fmla="*/ 266 w 392"/>
                      <a:gd name="T11" fmla="*/ 83 h 340"/>
                      <a:gd name="T12" fmla="*/ 388 w 392"/>
                      <a:gd name="T13" fmla="*/ 176 h 340"/>
                      <a:gd name="T14" fmla="*/ 412 w 392"/>
                      <a:gd name="T15" fmla="*/ 303 h 340"/>
                      <a:gd name="T16" fmla="*/ 360 w 392"/>
                      <a:gd name="T17" fmla="*/ 370 h 340"/>
                      <a:gd name="T18" fmla="*/ 260 w 392"/>
                      <a:gd name="T19" fmla="*/ 350 h 340"/>
                      <a:gd name="T20" fmla="*/ 108 w 392"/>
                      <a:gd name="T21" fmla="*/ 223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4" name="Freeform 15"/>
                  <p:cNvSpPr>
                    <a:spLocks/>
                  </p:cNvSpPr>
                  <p:nvPr/>
                </p:nvSpPr>
                <p:spPr bwMode="auto">
                  <a:xfrm>
                    <a:off x="2445" y="1937"/>
                    <a:ext cx="146" cy="567"/>
                  </a:xfrm>
                  <a:custGeom>
                    <a:avLst/>
                    <a:gdLst>
                      <a:gd name="T0" fmla="*/ 15 w 151"/>
                      <a:gd name="T1" fmla="*/ 177 h 558"/>
                      <a:gd name="T2" fmla="*/ 38 w 151"/>
                      <a:gd name="T3" fmla="*/ 43 h 558"/>
                      <a:gd name="T4" fmla="*/ 58 w 151"/>
                      <a:gd name="T5" fmla="*/ 3 h 558"/>
                      <a:gd name="T6" fmla="*/ 95 w 151"/>
                      <a:gd name="T7" fmla="*/ 27 h 558"/>
                      <a:gd name="T8" fmla="*/ 121 w 151"/>
                      <a:gd name="T9" fmla="*/ 177 h 558"/>
                      <a:gd name="T10" fmla="*/ 126 w 151"/>
                      <a:gd name="T11" fmla="*/ 451 h 558"/>
                      <a:gd name="T12" fmla="*/ 84 w 151"/>
                      <a:gd name="T13" fmla="*/ 579 h 558"/>
                      <a:gd name="T14" fmla="*/ 20 w 151"/>
                      <a:gd name="T15" fmla="*/ 547 h 558"/>
                      <a:gd name="T16" fmla="*/ 0 w 151"/>
                      <a:gd name="T17" fmla="*/ 335 h 558"/>
                      <a:gd name="T18" fmla="*/ 15 w 151"/>
                      <a:gd name="T19" fmla="*/ 177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5" name="Freeform 16"/>
                  <p:cNvSpPr>
                    <a:spLocks/>
                  </p:cNvSpPr>
                  <p:nvPr/>
                </p:nvSpPr>
                <p:spPr bwMode="auto">
                  <a:xfrm>
                    <a:off x="1901" y="1603"/>
                    <a:ext cx="389" cy="247"/>
                  </a:xfrm>
                  <a:custGeom>
                    <a:avLst/>
                    <a:gdLst>
                      <a:gd name="T0" fmla="*/ 171 w 392"/>
                      <a:gd name="T1" fmla="*/ 57 h 253"/>
                      <a:gd name="T2" fmla="*/ 299 w 392"/>
                      <a:gd name="T3" fmla="*/ 19 h 253"/>
                      <a:gd name="T4" fmla="*/ 355 w 392"/>
                      <a:gd name="T5" fmla="*/ 7 h 253"/>
                      <a:gd name="T6" fmla="*/ 373 w 392"/>
                      <a:gd name="T7" fmla="*/ 57 h 253"/>
                      <a:gd name="T8" fmla="*/ 317 w 392"/>
                      <a:gd name="T9" fmla="*/ 121 h 253"/>
                      <a:gd name="T10" fmla="*/ 189 w 392"/>
                      <a:gd name="T11" fmla="*/ 203 h 253"/>
                      <a:gd name="T12" fmla="*/ 37 w 392"/>
                      <a:gd name="T13" fmla="*/ 224 h 253"/>
                      <a:gd name="T14" fmla="*/ 1 w 392"/>
                      <a:gd name="T15" fmla="*/ 171 h 253"/>
                      <a:gd name="T16" fmla="*/ 43 w 392"/>
                      <a:gd name="T17" fmla="*/ 103 h 253"/>
                      <a:gd name="T18" fmla="*/ 171 w 392"/>
                      <a:gd name="T19" fmla="*/ 57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6" name="Freeform 17"/>
                  <p:cNvSpPr>
                    <a:spLocks/>
                  </p:cNvSpPr>
                  <p:nvPr/>
                </p:nvSpPr>
                <p:spPr bwMode="auto">
                  <a:xfrm>
                    <a:off x="2085" y="890"/>
                    <a:ext cx="233" cy="378"/>
                  </a:xfrm>
                  <a:custGeom>
                    <a:avLst/>
                    <a:gdLst>
                      <a:gd name="T0" fmla="*/ 70 w 238"/>
                      <a:gd name="T1" fmla="*/ 249 h 386"/>
                      <a:gd name="T2" fmla="*/ 23 w 238"/>
                      <a:gd name="T3" fmla="*/ 176 h 386"/>
                      <a:gd name="T4" fmla="*/ 0 w 238"/>
                      <a:gd name="T5" fmla="*/ 88 h 386"/>
                      <a:gd name="T6" fmla="*/ 23 w 238"/>
                      <a:gd name="T7" fmla="*/ 12 h 386"/>
                      <a:gd name="T8" fmla="*/ 111 w 238"/>
                      <a:gd name="T9" fmla="*/ 24 h 386"/>
                      <a:gd name="T10" fmla="*/ 164 w 238"/>
                      <a:gd name="T11" fmla="*/ 120 h 386"/>
                      <a:gd name="T12" fmla="*/ 214 w 238"/>
                      <a:gd name="T13" fmla="*/ 282 h 386"/>
                      <a:gd name="T14" fmla="*/ 188 w 238"/>
                      <a:gd name="T15" fmla="*/ 347 h 386"/>
                      <a:gd name="T16" fmla="*/ 155 w 238"/>
                      <a:gd name="T17" fmla="*/ 326 h 386"/>
                      <a:gd name="T18" fmla="*/ 70 w 238"/>
                      <a:gd name="T19" fmla="*/ 24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pic>
              <p:nvPicPr>
                <p:cNvPr id="42" name="Picture 1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1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2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2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2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2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2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 name="Picture 2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2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3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3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3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3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3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3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3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3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3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3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4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4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4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4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4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10"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11"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16"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18"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19" name="AutoShape 56"/>
            <p:cNvSpPr>
              <a:spLocks noChangeArrowheads="1"/>
            </p:cNvSpPr>
            <p:nvPr/>
          </p:nvSpPr>
          <p:spPr bwMode="hidden">
            <a:xfrm rot="5400000">
              <a:off x="2724" y="2089"/>
              <a:ext cx="4320" cy="142"/>
            </a:xfrm>
            <a:custGeom>
              <a:avLst/>
              <a:gdLst>
                <a:gd name="T0" fmla="*/ 7 w 21600"/>
                <a:gd name="T1" fmla="*/ 0 h 21600"/>
                <a:gd name="T2" fmla="*/ 3 w 21600"/>
                <a:gd name="T3" fmla="*/ 0 h 21600"/>
                <a:gd name="T4" fmla="*/ 0 w 21600"/>
                <a:gd name="T5" fmla="*/ 0 h 21600"/>
                <a:gd name="T6" fmla="*/ 3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sp>
        <p:nvSpPr>
          <p:cNvPr id="58425" name="Rectangle 57"/>
          <p:cNvSpPr>
            <a:spLocks noGrp="1" noChangeArrowheads="1"/>
          </p:cNvSpPr>
          <p:nvPr>
            <p:ph type="ctrTitle" sz="quarter"/>
          </p:nvPr>
        </p:nvSpPr>
        <p:spPr>
          <a:xfrm>
            <a:off x="685800" y="1370013"/>
            <a:ext cx="6965950" cy="2057400"/>
          </a:xfrm>
        </p:spPr>
        <p:txBody>
          <a:bodyPr/>
          <a:lstStyle>
            <a:lvl1pPr>
              <a:defRPr/>
            </a:lvl1pPr>
          </a:lstStyle>
          <a:p>
            <a:r>
              <a:rPr lang="en-US"/>
              <a:t>Click to edit Master title style</a:t>
            </a:r>
          </a:p>
        </p:txBody>
      </p:sp>
      <p:sp>
        <p:nvSpPr>
          <p:cNvPr id="58426" name="Rectangle 58"/>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r>
              <a:rPr lang="en-US"/>
              <a:t>Click to edit Master subtitle style</a:t>
            </a:r>
          </a:p>
        </p:txBody>
      </p:sp>
      <p:sp>
        <p:nvSpPr>
          <p:cNvPr id="59" name="Rectangle 59"/>
          <p:cNvSpPr>
            <a:spLocks noGrp="1" noChangeArrowheads="1"/>
          </p:cNvSpPr>
          <p:nvPr>
            <p:ph type="dt" sz="quarter" idx="10"/>
          </p:nvPr>
        </p:nvSpPr>
        <p:spPr/>
        <p:txBody>
          <a:bodyPr/>
          <a:lstStyle>
            <a:lvl1pPr>
              <a:defRPr/>
            </a:lvl1pPr>
          </a:lstStyle>
          <a:p>
            <a:pPr>
              <a:defRPr/>
            </a:pPr>
            <a:endParaRPr lang="en-US">
              <a:solidFill>
                <a:srgbClr val="2F1311"/>
              </a:solidFill>
              <a:latin typeface="Arial"/>
            </a:endParaRPr>
          </a:p>
        </p:txBody>
      </p:sp>
      <p:sp>
        <p:nvSpPr>
          <p:cNvPr id="60" name="Rectangle 60"/>
          <p:cNvSpPr>
            <a:spLocks noGrp="1" noChangeArrowheads="1"/>
          </p:cNvSpPr>
          <p:nvPr>
            <p:ph type="ftr" sz="quarter" idx="11"/>
          </p:nvPr>
        </p:nvSpPr>
        <p:spPr/>
        <p:txBody>
          <a:bodyPr/>
          <a:lstStyle>
            <a:lvl1pPr>
              <a:defRPr/>
            </a:lvl1pPr>
          </a:lstStyle>
          <a:p>
            <a:pPr>
              <a:defRPr/>
            </a:pPr>
            <a:endParaRPr lang="en-US">
              <a:solidFill>
                <a:srgbClr val="2F1311"/>
              </a:solidFill>
              <a:latin typeface="Arial"/>
            </a:endParaRPr>
          </a:p>
        </p:txBody>
      </p:sp>
      <p:sp>
        <p:nvSpPr>
          <p:cNvPr id="61" name="Rectangle 61"/>
          <p:cNvSpPr>
            <a:spLocks noGrp="1" noChangeArrowheads="1"/>
          </p:cNvSpPr>
          <p:nvPr>
            <p:ph type="sldNum" sz="quarter" idx="12"/>
          </p:nvPr>
        </p:nvSpPr>
        <p:spPr/>
        <p:txBody>
          <a:bodyPr/>
          <a:lstStyle>
            <a:lvl1pPr>
              <a:defRPr/>
            </a:lvl1pPr>
          </a:lstStyle>
          <a:p>
            <a:pPr>
              <a:defRPr/>
            </a:pPr>
            <a:fld id="{D9B37407-A5DD-0A43-B92F-1A292DCCD993}"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53377901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C190E12-D52F-4649-ADDD-11EA87A38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976440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FDC017EC-E324-544D-BEDB-3564CD3A9E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365034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52290" name="Rectangle 1026"/>
          <p:cNvSpPr>
            <a:spLocks noGrp="1" noChangeArrowheads="1"/>
          </p:cNvSpPr>
          <p:nvPr>
            <p:ph type="ctrTitle"/>
          </p:nvPr>
        </p:nvSpPr>
        <p:spPr>
          <a:xfrm>
            <a:off x="685800" y="1676400"/>
            <a:ext cx="7772400" cy="1143000"/>
          </a:xfrm>
        </p:spPr>
        <p:txBody>
          <a:bodyPr anchor="b"/>
          <a:lstStyle>
            <a:lvl1pPr algn="ctr">
              <a:defRPr/>
            </a:lvl1pPr>
          </a:lstStyle>
          <a:p>
            <a:r>
              <a:rPr lang="en-US"/>
              <a:t>Click to edit Master title style</a:t>
            </a:r>
          </a:p>
        </p:txBody>
      </p:sp>
      <p:sp>
        <p:nvSpPr>
          <p:cNvPr id="652291" name="Rectangle 1027"/>
          <p:cNvSpPr>
            <a:spLocks noGrp="1" noChangeArrowheads="1"/>
          </p:cNvSpPr>
          <p:nvPr>
            <p:ph type="subTitle" idx="1"/>
          </p:nvPr>
        </p:nvSpPr>
        <p:spPr>
          <a:xfrm>
            <a:off x="1371600" y="3276600"/>
            <a:ext cx="6400800" cy="1752600"/>
          </a:xfrm>
          <a:effectLst>
            <a:outerShdw blurRad="76200" algn="ctr" rotWithShape="0">
              <a:srgbClr val="000000">
                <a:alpha val="75000"/>
              </a:srgbClr>
            </a:outerShdw>
          </a:effectLst>
        </p:spPr>
        <p:txBody>
          <a:bodyPr/>
          <a:lstStyle>
            <a:lvl1pPr marL="0" indent="0" algn="ctr">
              <a:buFont typeface="Wingdings" charset="2"/>
              <a:buNone/>
              <a:defRPr/>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xfrm>
            <a:off x="6553200" y="6248400"/>
            <a:ext cx="1905000" cy="457200"/>
          </a:xfrm>
        </p:spPr>
        <p:txBody>
          <a:bodyPr/>
          <a:lstStyle>
            <a:lvl1pPr>
              <a:defRPr/>
            </a:lvl1pPr>
          </a:lstStyle>
          <a:p>
            <a:pPr>
              <a:defRPr/>
            </a:pPr>
            <a:fld id="{2DE69A24-B459-784D-8AA6-B0D787DF396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79507583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3"/>
          <p:cNvSpPr>
            <a:spLocks noGrp="1" noChangeArrowheads="1"/>
          </p:cNvSpPr>
          <p:nvPr>
            <p:ph type="sldNum" sz="quarter" idx="12"/>
          </p:nvPr>
        </p:nvSpPr>
        <p:spPr>
          <a:ln/>
        </p:spPr>
        <p:txBody>
          <a:bodyPr/>
          <a:lstStyle>
            <a:lvl1pPr>
              <a:defRPr/>
            </a:lvl1pPr>
          </a:lstStyle>
          <a:p>
            <a:pPr>
              <a:defRPr/>
            </a:pPr>
            <a:fld id="{9974CF51-4413-2444-8AD7-A53F5D84DD5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43461859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3"/>
          <p:cNvSpPr>
            <a:spLocks noGrp="1" noChangeArrowheads="1"/>
          </p:cNvSpPr>
          <p:nvPr>
            <p:ph type="sldNum" sz="quarter" idx="12"/>
          </p:nvPr>
        </p:nvSpPr>
        <p:spPr>
          <a:ln/>
        </p:spPr>
        <p:txBody>
          <a:bodyPr/>
          <a:lstStyle>
            <a:lvl1pPr>
              <a:defRPr/>
            </a:lvl1pPr>
          </a:lstStyle>
          <a:p>
            <a:pPr>
              <a:defRPr/>
            </a:pPr>
            <a:fld id="{482D829F-468F-2949-AD02-6550CAA8641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8692617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1828800"/>
            <a:ext cx="34671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72100" y="1828800"/>
            <a:ext cx="34671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7" name="Rectangle 1033"/>
          <p:cNvSpPr>
            <a:spLocks noGrp="1" noChangeArrowheads="1"/>
          </p:cNvSpPr>
          <p:nvPr>
            <p:ph type="sldNum" sz="quarter" idx="12"/>
          </p:nvPr>
        </p:nvSpPr>
        <p:spPr>
          <a:ln/>
        </p:spPr>
        <p:txBody>
          <a:bodyPr/>
          <a:lstStyle>
            <a:lvl1pPr>
              <a:defRPr/>
            </a:lvl1pPr>
          </a:lstStyle>
          <a:p>
            <a:pPr>
              <a:defRPr/>
            </a:pPr>
            <a:fld id="{D5074944-FE58-CC4F-8287-8082AC67C645}"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01219763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9" name="Rectangle 1033"/>
          <p:cNvSpPr>
            <a:spLocks noGrp="1" noChangeArrowheads="1"/>
          </p:cNvSpPr>
          <p:nvPr>
            <p:ph type="sldNum" sz="quarter" idx="12"/>
          </p:nvPr>
        </p:nvSpPr>
        <p:spPr>
          <a:ln/>
        </p:spPr>
        <p:txBody>
          <a:bodyPr/>
          <a:lstStyle>
            <a:lvl1pPr>
              <a:defRPr/>
            </a:lvl1pPr>
          </a:lstStyle>
          <a:p>
            <a:pPr>
              <a:defRPr/>
            </a:pPr>
            <a:fld id="{46C56D10-9E65-964E-BF8C-76066FDB151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67579879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33"/>
          <p:cNvSpPr>
            <a:spLocks noGrp="1" noChangeArrowheads="1"/>
          </p:cNvSpPr>
          <p:nvPr>
            <p:ph type="sldNum" sz="quarter" idx="12"/>
          </p:nvPr>
        </p:nvSpPr>
        <p:spPr>
          <a:ln/>
        </p:spPr>
        <p:txBody>
          <a:bodyPr/>
          <a:lstStyle>
            <a:lvl1pPr>
              <a:defRPr/>
            </a:lvl1pPr>
          </a:lstStyle>
          <a:p>
            <a:pPr>
              <a:defRPr/>
            </a:pPr>
            <a:fld id="{EF3A7BF6-F7CE-4040-804D-BFE3445C008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3073470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4" name="Rectangle 1033"/>
          <p:cNvSpPr>
            <a:spLocks noGrp="1" noChangeArrowheads="1"/>
          </p:cNvSpPr>
          <p:nvPr>
            <p:ph type="sldNum" sz="quarter" idx="12"/>
          </p:nvPr>
        </p:nvSpPr>
        <p:spPr>
          <a:ln/>
        </p:spPr>
        <p:txBody>
          <a:bodyPr/>
          <a:lstStyle>
            <a:lvl1pPr>
              <a:defRPr/>
            </a:lvl1pPr>
          </a:lstStyle>
          <a:p>
            <a:pPr>
              <a:defRPr/>
            </a:pPr>
            <a:fld id="{6770B00C-B378-5B42-8FC6-667E2A49C9E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9499298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7" name="Rectangle 1033"/>
          <p:cNvSpPr>
            <a:spLocks noGrp="1" noChangeArrowheads="1"/>
          </p:cNvSpPr>
          <p:nvPr>
            <p:ph type="sldNum" sz="quarter" idx="12"/>
          </p:nvPr>
        </p:nvSpPr>
        <p:spPr>
          <a:ln/>
        </p:spPr>
        <p:txBody>
          <a:bodyPr/>
          <a:lstStyle>
            <a:lvl1pPr>
              <a:defRPr/>
            </a:lvl1pPr>
          </a:lstStyle>
          <a:p>
            <a:pPr>
              <a:defRPr/>
            </a:pPr>
            <a:fld id="{383645DA-ED53-7C4D-B126-2FE517A9C47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2825315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66189ADB-AAF4-AF4A-ADB9-F10788C8A67D}"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01276810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7" name="Rectangle 1033"/>
          <p:cNvSpPr>
            <a:spLocks noGrp="1" noChangeArrowheads="1"/>
          </p:cNvSpPr>
          <p:nvPr>
            <p:ph type="sldNum" sz="quarter" idx="12"/>
          </p:nvPr>
        </p:nvSpPr>
        <p:spPr>
          <a:ln/>
        </p:spPr>
        <p:txBody>
          <a:bodyPr/>
          <a:lstStyle>
            <a:lvl1pPr>
              <a:defRPr/>
            </a:lvl1pPr>
          </a:lstStyle>
          <a:p>
            <a:pPr>
              <a:defRPr/>
            </a:pPr>
            <a:fld id="{342D7492-D444-964A-BA6A-BE76C0BCD6D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76274445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3"/>
          <p:cNvSpPr>
            <a:spLocks noGrp="1" noChangeArrowheads="1"/>
          </p:cNvSpPr>
          <p:nvPr>
            <p:ph type="sldNum" sz="quarter" idx="12"/>
          </p:nvPr>
        </p:nvSpPr>
        <p:spPr>
          <a:ln/>
        </p:spPr>
        <p:txBody>
          <a:bodyPr/>
          <a:lstStyle>
            <a:lvl1pPr>
              <a:defRPr/>
            </a:lvl1pPr>
          </a:lstStyle>
          <a:p>
            <a:pPr>
              <a:defRPr/>
            </a:pPr>
            <a:fld id="{7E24D95D-AD0E-BE43-B478-B166AF54CB16}"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64927104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67550" y="457200"/>
            <a:ext cx="17716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457200"/>
            <a:ext cx="51625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3"/>
          <p:cNvSpPr>
            <a:spLocks noGrp="1" noChangeArrowheads="1"/>
          </p:cNvSpPr>
          <p:nvPr>
            <p:ph type="sldNum" sz="quarter" idx="12"/>
          </p:nvPr>
        </p:nvSpPr>
        <p:spPr>
          <a:ln/>
        </p:spPr>
        <p:txBody>
          <a:bodyPr/>
          <a:lstStyle>
            <a:lvl1pPr>
              <a:defRPr/>
            </a:lvl1pPr>
          </a:lstStyle>
          <a:p>
            <a:pPr>
              <a:defRPr/>
            </a:pPr>
            <a:fld id="{87EF15F4-1A00-EE4C-B0DA-8E43CEEE15B9}"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63393746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97730" name="Rectangle 1026"/>
          <p:cNvSpPr>
            <a:spLocks noGrp="1" noChangeArrowheads="1"/>
          </p:cNvSpPr>
          <p:nvPr>
            <p:ph type="ctrTitle"/>
          </p:nvPr>
        </p:nvSpPr>
        <p:spPr>
          <a:xfrm>
            <a:off x="1255713" y="1371600"/>
            <a:ext cx="6629400" cy="2057400"/>
          </a:xfrm>
        </p:spPr>
        <p:txBody>
          <a:bodyPr anchor="b"/>
          <a:lstStyle>
            <a:lvl1pPr>
              <a:defRPr/>
            </a:lvl1pPr>
          </a:lstStyle>
          <a:p>
            <a:r>
              <a:rPr lang="en-US"/>
              <a:t>Click to edit Master title style</a:t>
            </a:r>
          </a:p>
        </p:txBody>
      </p:sp>
      <p:sp>
        <p:nvSpPr>
          <p:cNvPr id="1097731" name="Rectangle 1027"/>
          <p:cNvSpPr>
            <a:spLocks noGrp="1" noChangeArrowheads="1"/>
          </p:cNvSpPr>
          <p:nvPr>
            <p:ph type="subTitle" idx="1"/>
          </p:nvPr>
        </p:nvSpPr>
        <p:spPr>
          <a:xfrm>
            <a:off x="1371600" y="3810000"/>
            <a:ext cx="6400800" cy="1752600"/>
          </a:xfrm>
        </p:spPr>
        <p:txBody>
          <a:bodyPr/>
          <a:lstStyle>
            <a:lvl1pPr marL="0" indent="0" algn="ctr">
              <a:buFont typeface="Wingdings"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4D708F0-0FE7-1143-BE04-62E8EE546C4E}" type="slidenum">
              <a:rPr lang="en-US"/>
              <a:pPr>
                <a:defRPr/>
              </a:pPr>
              <a:t>‹#›</a:t>
            </a:fld>
            <a:endParaRPr lang="en-US"/>
          </a:p>
        </p:txBody>
      </p:sp>
    </p:spTree>
    <p:extLst>
      <p:ext uri="{BB962C8B-B14F-4D97-AF65-F5344CB8AC3E}">
        <p14:creationId xmlns:p14="http://schemas.microsoft.com/office/powerpoint/2010/main" val="426188998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5C4D115-790D-9A4A-9AE2-1D5B719F015F}" type="slidenum">
              <a:rPr lang="en-US"/>
              <a:pPr>
                <a:defRPr/>
              </a:pPr>
              <a:t>‹#›</a:t>
            </a:fld>
            <a:endParaRPr lang="en-US"/>
          </a:p>
        </p:txBody>
      </p:sp>
    </p:spTree>
    <p:extLst>
      <p:ext uri="{BB962C8B-B14F-4D97-AF65-F5344CB8AC3E}">
        <p14:creationId xmlns:p14="http://schemas.microsoft.com/office/powerpoint/2010/main" val="209004050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671E5B9-0C22-2444-ACE9-3E44C4F42151}" type="slidenum">
              <a:rPr lang="en-US"/>
              <a:pPr>
                <a:defRPr/>
              </a:pPr>
              <a:t>‹#›</a:t>
            </a:fld>
            <a:endParaRPr lang="en-US"/>
          </a:p>
        </p:txBody>
      </p:sp>
    </p:spTree>
    <p:extLst>
      <p:ext uri="{BB962C8B-B14F-4D97-AF65-F5344CB8AC3E}">
        <p14:creationId xmlns:p14="http://schemas.microsoft.com/office/powerpoint/2010/main" val="55761930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8EF1340A-0C95-0A48-8114-7D876D95F2A3}" type="slidenum">
              <a:rPr lang="en-US"/>
              <a:pPr>
                <a:defRPr/>
              </a:pPr>
              <a:t>‹#›</a:t>
            </a:fld>
            <a:endParaRPr lang="en-US"/>
          </a:p>
        </p:txBody>
      </p:sp>
    </p:spTree>
    <p:extLst>
      <p:ext uri="{BB962C8B-B14F-4D97-AF65-F5344CB8AC3E}">
        <p14:creationId xmlns:p14="http://schemas.microsoft.com/office/powerpoint/2010/main" val="328841340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ABB311D8-ECDA-5147-A556-D16C6B4C15FB}" type="slidenum">
              <a:rPr lang="en-US"/>
              <a:pPr>
                <a:defRPr/>
              </a:pPr>
              <a:t>‹#›</a:t>
            </a:fld>
            <a:endParaRPr lang="en-US"/>
          </a:p>
        </p:txBody>
      </p:sp>
    </p:spTree>
    <p:extLst>
      <p:ext uri="{BB962C8B-B14F-4D97-AF65-F5344CB8AC3E}">
        <p14:creationId xmlns:p14="http://schemas.microsoft.com/office/powerpoint/2010/main" val="113643604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08398F23-9965-2443-A72D-781F4BD361AE}" type="slidenum">
              <a:rPr lang="en-US"/>
              <a:pPr>
                <a:defRPr/>
              </a:pPr>
              <a:t>‹#›</a:t>
            </a:fld>
            <a:endParaRPr lang="en-US"/>
          </a:p>
        </p:txBody>
      </p:sp>
    </p:spTree>
    <p:extLst>
      <p:ext uri="{BB962C8B-B14F-4D97-AF65-F5344CB8AC3E}">
        <p14:creationId xmlns:p14="http://schemas.microsoft.com/office/powerpoint/2010/main" val="4364671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F82A30D0-90AA-7B4C-B607-436F9AD19962}" type="slidenum">
              <a:rPr lang="en-US"/>
              <a:pPr>
                <a:defRPr/>
              </a:pPr>
              <a:t>‹#›</a:t>
            </a:fld>
            <a:endParaRPr lang="en-US"/>
          </a:p>
        </p:txBody>
      </p:sp>
    </p:spTree>
    <p:extLst>
      <p:ext uri="{BB962C8B-B14F-4D97-AF65-F5344CB8AC3E}">
        <p14:creationId xmlns:p14="http://schemas.microsoft.com/office/powerpoint/2010/main" val="12587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2227CC7D-8B45-BC4A-A778-688A8E97C42D}"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81023865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06CFE387-21D5-634C-8298-326C9A031C2A}" type="slidenum">
              <a:rPr lang="en-US"/>
              <a:pPr>
                <a:defRPr/>
              </a:pPr>
              <a:t>‹#›</a:t>
            </a:fld>
            <a:endParaRPr lang="en-US"/>
          </a:p>
        </p:txBody>
      </p:sp>
    </p:spTree>
    <p:extLst>
      <p:ext uri="{BB962C8B-B14F-4D97-AF65-F5344CB8AC3E}">
        <p14:creationId xmlns:p14="http://schemas.microsoft.com/office/powerpoint/2010/main" val="279508333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667D27A8-8BCE-5840-9593-79AA7B9EB112}" type="slidenum">
              <a:rPr lang="en-US"/>
              <a:pPr>
                <a:defRPr/>
              </a:pPr>
              <a:t>‹#›</a:t>
            </a:fld>
            <a:endParaRPr lang="en-US"/>
          </a:p>
        </p:txBody>
      </p:sp>
    </p:spTree>
    <p:extLst>
      <p:ext uri="{BB962C8B-B14F-4D97-AF65-F5344CB8AC3E}">
        <p14:creationId xmlns:p14="http://schemas.microsoft.com/office/powerpoint/2010/main" val="340631912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1D870BB-BFBA-0C4D-9659-E1BF189EB344}" type="slidenum">
              <a:rPr lang="en-US"/>
              <a:pPr>
                <a:defRPr/>
              </a:pPr>
              <a:t>‹#›</a:t>
            </a:fld>
            <a:endParaRPr lang="en-US"/>
          </a:p>
        </p:txBody>
      </p:sp>
    </p:spTree>
    <p:extLst>
      <p:ext uri="{BB962C8B-B14F-4D97-AF65-F5344CB8AC3E}">
        <p14:creationId xmlns:p14="http://schemas.microsoft.com/office/powerpoint/2010/main" val="52544471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17C4F93-9329-654F-A5E1-C664A60E8BD9}" type="slidenum">
              <a:rPr lang="en-US"/>
              <a:pPr>
                <a:defRPr/>
              </a:pPr>
              <a:t>‹#›</a:t>
            </a:fld>
            <a:endParaRPr lang="en-US"/>
          </a:p>
        </p:txBody>
      </p:sp>
    </p:spTree>
    <p:extLst>
      <p:ext uri="{BB962C8B-B14F-4D97-AF65-F5344CB8AC3E}">
        <p14:creationId xmlns:p14="http://schemas.microsoft.com/office/powerpoint/2010/main" val="69931156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6386" name="Rectangle 1026"/>
          <p:cNvSpPr>
            <a:spLocks noGrp="1" noChangeArrowheads="1"/>
          </p:cNvSpPr>
          <p:nvPr>
            <p:ph type="ctrTitle"/>
          </p:nvPr>
        </p:nvSpPr>
        <p:spPr>
          <a:xfrm>
            <a:off x="2057400" y="2438400"/>
            <a:ext cx="6400800" cy="1447800"/>
          </a:xfrm>
        </p:spPr>
        <p:txBody>
          <a:bodyPr/>
          <a:lstStyle>
            <a:lvl1pPr algn="r">
              <a:defRPr/>
            </a:lvl1pPr>
          </a:lstStyle>
          <a:p>
            <a:r>
              <a:rPr lang="en-US"/>
              <a:t>Click to edit Master title style</a:t>
            </a:r>
          </a:p>
        </p:txBody>
      </p:sp>
      <p:sp>
        <p:nvSpPr>
          <p:cNvPr id="656387" name="Rectangle 1027"/>
          <p:cNvSpPr>
            <a:spLocks noGrp="1" noChangeArrowheads="1"/>
          </p:cNvSpPr>
          <p:nvPr>
            <p:ph type="subTitle" idx="1"/>
          </p:nvPr>
        </p:nvSpPr>
        <p:spPr>
          <a:xfrm>
            <a:off x="2895600" y="4191000"/>
            <a:ext cx="5562600" cy="1600200"/>
          </a:xfrm>
        </p:spPr>
        <p:txBody>
          <a:bodyPr/>
          <a:lstStyle>
            <a:lvl1pPr marL="0" indent="0" algn="r">
              <a:buFont typeface="Tahoma" charset="0"/>
              <a:buNone/>
              <a:defRPr sz="2800"/>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DFC2767-BF4E-B243-9C34-942131A531D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19979692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2C30D46-C7FD-9642-9544-9559AD88890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74123078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D2458D0-134A-FB46-BF31-67CB53BCAB94}"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53735276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E8A220A2-DFB6-5947-B15C-5D2FD22119A9}"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7143337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4DC4871F-A075-7745-A19D-335E395A593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08162656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8DE5F817-C436-7A40-A8A2-EBC06154F54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6431182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59F21CC7-C726-1345-B1D0-F43478AB9498}"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16632073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7977AAFC-91E4-F647-918E-6FDEDBCE96D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87877253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73930CE-E0DC-E047-8E04-818C0D49BFA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97882434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AFEF0967-1339-5344-94DF-88DE6216CD17}"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03870841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880E821-A837-7243-848B-CEF75FB14E8B}"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34080678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4790E31-2CCD-E24F-812F-1E876F9E54A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12627136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4242" name="Rectangle 2"/>
          <p:cNvSpPr>
            <a:spLocks noGrp="1" noChangeArrowheads="1"/>
          </p:cNvSpPr>
          <p:nvPr>
            <p:ph type="ctrTitle"/>
          </p:nvPr>
        </p:nvSpPr>
        <p:spPr>
          <a:xfrm>
            <a:off x="3200400" y="1447800"/>
            <a:ext cx="5257800" cy="1755775"/>
          </a:xfrm>
        </p:spPr>
        <p:txBody>
          <a:bodyPr/>
          <a:lstStyle>
            <a:lvl1pPr algn="r">
              <a:defRPr sz="4400"/>
            </a:lvl1pPr>
          </a:lstStyle>
          <a:p>
            <a:r>
              <a:rPr lang="en-US"/>
              <a:t>Click to edit Master title style</a:t>
            </a:r>
          </a:p>
        </p:txBody>
      </p:sp>
      <p:sp>
        <p:nvSpPr>
          <p:cNvPr id="394243" name="Rectangle 3"/>
          <p:cNvSpPr>
            <a:spLocks noGrp="1" noChangeArrowheads="1"/>
          </p:cNvSpPr>
          <p:nvPr>
            <p:ph type="subTitle" idx="1"/>
          </p:nvPr>
        </p:nvSpPr>
        <p:spPr>
          <a:xfrm>
            <a:off x="3200400" y="3581400"/>
            <a:ext cx="5257800" cy="1522413"/>
          </a:xfrm>
        </p:spPr>
        <p:txBody>
          <a:bodyPr/>
          <a:lstStyle>
            <a:lvl1pPr marL="0" indent="0" algn="r">
              <a:buFontTx/>
              <a:buNone/>
              <a:defRPr/>
            </a:lvl1pPr>
          </a:lstStyle>
          <a:p>
            <a:r>
              <a:rPr lang="en-US"/>
              <a:t>Click to edit Master subtitle style</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sldNum" sz="quarter" idx="11"/>
          </p:nvPr>
        </p:nvSpPr>
        <p:spPr/>
        <p:txBody>
          <a:bodyPr/>
          <a:lstStyle>
            <a:lvl1pPr>
              <a:defRPr/>
            </a:lvl1pPr>
          </a:lstStyle>
          <a:p>
            <a:pPr>
              <a:defRPr/>
            </a:pPr>
            <a:fld id="{9D68C5D5-6728-C249-B938-04ADF693FA95}" type="slidenum">
              <a:rPr lang="en-US">
                <a:solidFill>
                  <a:srgbClr val="000000"/>
                </a:solidFill>
              </a:rPr>
              <a:pPr>
                <a:defRPr/>
              </a:pPr>
              <a:t>‹#›</a:t>
            </a:fld>
            <a:endParaRPr lang="en-US">
              <a:solidFill>
                <a:srgbClr val="000000"/>
              </a:solidFill>
            </a:endParaRPr>
          </a:p>
        </p:txBody>
      </p:sp>
      <p:sp>
        <p:nvSpPr>
          <p:cNvPr id="6" name="Rectangle 6"/>
          <p:cNvSpPr>
            <a:spLocks noGrp="1" noChangeArrowheads="1"/>
          </p:cNvSpPr>
          <p:nvPr>
            <p:ph type="dt" sz="half" idx="12"/>
          </p:nvPr>
        </p:nvSpPr>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341078544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A9509C5F-3BC5-2943-BE06-2A3F7F3BC530}" type="slidenum">
              <a:rPr lang="en-US">
                <a:solidFill>
                  <a:srgbClr val="000000"/>
                </a:solidFill>
              </a:rPr>
              <a:pPr>
                <a:defRPr/>
              </a:pPr>
              <a:t>‹#›</a:t>
            </a:fld>
            <a:endParaRPr lang="en-US">
              <a:solidFill>
                <a:srgbClr val="000000"/>
              </a:solidFill>
            </a:endParaRPr>
          </a:p>
        </p:txBody>
      </p:sp>
      <p:sp>
        <p:nvSpPr>
          <p:cNvPr id="6"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295038700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F9C50E30-4EC9-9A42-A71C-B0EAC7A60CA5}" type="slidenum">
              <a:rPr lang="en-US">
                <a:solidFill>
                  <a:srgbClr val="000000"/>
                </a:solidFill>
              </a:rPr>
              <a:pPr>
                <a:defRPr/>
              </a:pPr>
              <a:t>‹#›</a:t>
            </a:fld>
            <a:endParaRPr lang="en-US">
              <a:solidFill>
                <a:srgbClr val="000000"/>
              </a:solidFill>
            </a:endParaRPr>
          </a:p>
        </p:txBody>
      </p:sp>
      <p:sp>
        <p:nvSpPr>
          <p:cNvPr id="6"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266561085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434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0F439688-1930-9F4A-BFF5-4D91DECFA760}" type="slidenum">
              <a:rPr lang="en-US">
                <a:solidFill>
                  <a:srgbClr val="000000"/>
                </a:solidFill>
              </a:rPr>
              <a:pPr>
                <a:defRPr/>
              </a:pPr>
              <a:t>‹#›</a:t>
            </a:fld>
            <a:endParaRPr lang="en-US">
              <a:solidFill>
                <a:srgbClr val="000000"/>
              </a:solidFill>
            </a:endParaRPr>
          </a:p>
        </p:txBody>
      </p:sp>
      <p:sp>
        <p:nvSpPr>
          <p:cNvPr id="7"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186380112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EAB1469C-BC67-854B-8F94-6D174299820D}" type="slidenum">
              <a:rPr lang="en-US">
                <a:solidFill>
                  <a:srgbClr val="000000"/>
                </a:solidFill>
              </a:rPr>
              <a:pPr>
                <a:defRPr/>
              </a:pPr>
              <a:t>‹#›</a:t>
            </a:fld>
            <a:endParaRPr lang="en-US">
              <a:solidFill>
                <a:srgbClr val="000000"/>
              </a:solidFill>
            </a:endParaRPr>
          </a:p>
        </p:txBody>
      </p:sp>
      <p:sp>
        <p:nvSpPr>
          <p:cNvPr id="9"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8591753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8"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9" name="Rectangle 61"/>
          <p:cNvSpPr>
            <a:spLocks noGrp="1" noChangeArrowheads="1"/>
          </p:cNvSpPr>
          <p:nvPr>
            <p:ph type="sldNum" sz="quarter" idx="12"/>
          </p:nvPr>
        </p:nvSpPr>
        <p:spPr>
          <a:ln/>
        </p:spPr>
        <p:txBody>
          <a:bodyPr/>
          <a:lstStyle>
            <a:lvl1pPr>
              <a:defRPr/>
            </a:lvl1pPr>
          </a:lstStyle>
          <a:p>
            <a:pPr>
              <a:defRPr/>
            </a:pPr>
            <a:fld id="{FA8A0C4D-065C-5849-A596-43CB4E8B52A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58990473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E8CA8924-5DE5-4E46-972C-ADEE6F30537D}" type="slidenum">
              <a:rPr lang="en-US">
                <a:solidFill>
                  <a:srgbClr val="000000"/>
                </a:solidFill>
              </a:rPr>
              <a:pPr>
                <a:defRPr/>
              </a:pPr>
              <a:t>‹#›</a:t>
            </a:fld>
            <a:endParaRPr lang="en-US">
              <a:solidFill>
                <a:srgbClr val="000000"/>
              </a:solidFill>
            </a:endParaRPr>
          </a:p>
        </p:txBody>
      </p:sp>
      <p:sp>
        <p:nvSpPr>
          <p:cNvPr id="5"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170195011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E1CE2413-342E-9748-833B-F8F9022D0948}" type="slidenum">
              <a:rPr lang="en-US">
                <a:solidFill>
                  <a:srgbClr val="000000"/>
                </a:solidFill>
              </a:rPr>
              <a:pPr>
                <a:defRPr/>
              </a:pPr>
              <a:t>‹#›</a:t>
            </a:fld>
            <a:endParaRPr lang="en-US">
              <a:solidFill>
                <a:srgbClr val="000000"/>
              </a:solidFill>
            </a:endParaRPr>
          </a:p>
        </p:txBody>
      </p:sp>
      <p:sp>
        <p:nvSpPr>
          <p:cNvPr id="4"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406408695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F8537DD5-DD68-0D41-A2AA-77AB7D11B863}" type="slidenum">
              <a:rPr lang="en-US">
                <a:solidFill>
                  <a:srgbClr val="000000"/>
                </a:solidFill>
              </a:rPr>
              <a:pPr>
                <a:defRPr/>
              </a:pPr>
              <a:t>‹#›</a:t>
            </a:fld>
            <a:endParaRPr lang="en-US">
              <a:solidFill>
                <a:srgbClr val="000000"/>
              </a:solidFill>
            </a:endParaRPr>
          </a:p>
        </p:txBody>
      </p:sp>
      <p:sp>
        <p:nvSpPr>
          <p:cNvPr id="7"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154932050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AC23417D-EB0A-8A4C-84A1-CE543A952E44}" type="slidenum">
              <a:rPr lang="en-US">
                <a:solidFill>
                  <a:srgbClr val="000000"/>
                </a:solidFill>
              </a:rPr>
              <a:pPr>
                <a:defRPr/>
              </a:pPr>
              <a:t>‹#›</a:t>
            </a:fld>
            <a:endParaRPr lang="en-US">
              <a:solidFill>
                <a:srgbClr val="000000"/>
              </a:solidFill>
            </a:endParaRPr>
          </a:p>
        </p:txBody>
      </p:sp>
      <p:sp>
        <p:nvSpPr>
          <p:cNvPr id="7"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73292400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FEB104AA-ACF2-7541-8B95-08DB59850963}" type="slidenum">
              <a:rPr lang="en-US">
                <a:solidFill>
                  <a:srgbClr val="000000"/>
                </a:solidFill>
              </a:rPr>
              <a:pPr>
                <a:defRPr/>
              </a:pPr>
              <a:t>‹#›</a:t>
            </a:fld>
            <a:endParaRPr lang="en-US">
              <a:solidFill>
                <a:srgbClr val="000000"/>
              </a:solidFill>
            </a:endParaRPr>
          </a:p>
        </p:txBody>
      </p:sp>
      <p:sp>
        <p:nvSpPr>
          <p:cNvPr id="6"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58340638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444500"/>
            <a:ext cx="1981200" cy="5694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44500"/>
            <a:ext cx="5791200" cy="5694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644F6BBD-A8AA-C146-A267-57B8249E0367}" type="slidenum">
              <a:rPr lang="en-US">
                <a:solidFill>
                  <a:srgbClr val="000000"/>
                </a:solidFill>
              </a:rPr>
              <a:pPr>
                <a:defRPr/>
              </a:pPr>
              <a:t>‹#›</a:t>
            </a:fld>
            <a:endParaRPr lang="en-US">
              <a:solidFill>
                <a:srgbClr val="000000"/>
              </a:solidFill>
            </a:endParaRPr>
          </a:p>
        </p:txBody>
      </p:sp>
      <p:sp>
        <p:nvSpPr>
          <p:cNvPr id="6"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56301685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381000" y="457200"/>
            <a:ext cx="8397875" cy="5562600"/>
            <a:chOff x="240" y="288"/>
            <a:chExt cx="5290" cy="3504"/>
          </a:xfrm>
        </p:grpSpPr>
        <p:sp>
          <p:nvSpPr>
            <p:cNvPr id="5" name="Rectangle 1027"/>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 name="Rectangle 1028"/>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 name="Line 1029"/>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grpSp>
      <p:sp>
        <p:nvSpPr>
          <p:cNvPr id="637958" name="Rectangle 1030"/>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637959" name="Rectangle 1031"/>
          <p:cNvSpPr>
            <a:spLocks noGrp="1" noChangeArrowheads="1"/>
          </p:cNvSpPr>
          <p:nvPr>
            <p:ph type="subTitle" idx="1"/>
          </p:nvPr>
        </p:nvSpPr>
        <p:spPr>
          <a:xfrm>
            <a:off x="1371600" y="3733800"/>
            <a:ext cx="6400800" cy="1873250"/>
          </a:xfrm>
        </p:spPr>
        <p:txBody>
          <a:bodyPr/>
          <a:lstStyle>
            <a:lvl1pPr marL="0" indent="0" algn="ctr">
              <a:buFont typeface="Wingdings" charset="2"/>
              <a:buNone/>
              <a:defRPr sz="3000"/>
            </a:lvl1pPr>
          </a:lstStyle>
          <a:p>
            <a:r>
              <a:rPr lang="en-US"/>
              <a:t>Click to edit Master subtitle style</a:t>
            </a:r>
          </a:p>
        </p:txBody>
      </p:sp>
      <p:sp>
        <p:nvSpPr>
          <p:cNvPr id="8" name="Rectangle 1032"/>
          <p:cNvSpPr>
            <a:spLocks noGrp="1" noChangeArrowheads="1"/>
          </p:cNvSpPr>
          <p:nvPr>
            <p:ph type="dt" sz="half" idx="10"/>
          </p:nvPr>
        </p:nvSpPr>
        <p:spPr>
          <a:xfrm>
            <a:off x="536575" y="6248400"/>
            <a:ext cx="2054225" cy="457200"/>
          </a:xfrm>
        </p:spPr>
        <p:txBody>
          <a:bodyPr/>
          <a:lstStyle>
            <a:lvl1pPr>
              <a:defRPr/>
            </a:lvl1pPr>
          </a:lstStyle>
          <a:p>
            <a:pPr>
              <a:defRPr/>
            </a:pPr>
            <a:endParaRPr lang="en-US">
              <a:solidFill>
                <a:srgbClr val="FFFFFF"/>
              </a:solidFill>
              <a:latin typeface="Arial"/>
            </a:endParaRPr>
          </a:p>
        </p:txBody>
      </p:sp>
      <p:sp>
        <p:nvSpPr>
          <p:cNvPr id="9" name="Rectangle 1033"/>
          <p:cNvSpPr>
            <a:spLocks noGrp="1" noChangeArrowheads="1"/>
          </p:cNvSpPr>
          <p:nvPr>
            <p:ph type="ftr" sz="quarter" idx="11"/>
          </p:nvPr>
        </p:nvSpPr>
        <p:spPr>
          <a:xfrm>
            <a:off x="3251200" y="6248400"/>
            <a:ext cx="2887663" cy="457200"/>
          </a:xfrm>
        </p:spPr>
        <p:txBody>
          <a:bodyPr/>
          <a:lstStyle>
            <a:lvl1pPr>
              <a:defRPr/>
            </a:lvl1pPr>
          </a:lstStyle>
          <a:p>
            <a:pPr>
              <a:defRPr/>
            </a:pPr>
            <a:endParaRPr lang="en-US">
              <a:solidFill>
                <a:srgbClr val="FFFFFF"/>
              </a:solidFill>
              <a:latin typeface="Arial"/>
            </a:endParaRPr>
          </a:p>
        </p:txBody>
      </p:sp>
      <p:sp>
        <p:nvSpPr>
          <p:cNvPr id="10" name="Rectangle 1034"/>
          <p:cNvSpPr>
            <a:spLocks noGrp="1" noChangeArrowheads="1"/>
          </p:cNvSpPr>
          <p:nvPr>
            <p:ph type="sldNum" sz="quarter" idx="12"/>
          </p:nvPr>
        </p:nvSpPr>
        <p:spPr>
          <a:xfrm>
            <a:off x="6788150" y="6257925"/>
            <a:ext cx="1905000" cy="457200"/>
          </a:xfrm>
        </p:spPr>
        <p:txBody>
          <a:bodyPr/>
          <a:lstStyle>
            <a:lvl1pPr>
              <a:defRPr/>
            </a:lvl1pPr>
          </a:lstStyle>
          <a:p>
            <a:pPr>
              <a:defRPr/>
            </a:pPr>
            <a:fld id="{59FF0EBB-8BE0-5745-9091-1630D00485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892130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B540346E-F9F4-0846-A911-8340681B5CE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7517159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48BEBCDC-A3C9-F042-9D2F-A9D6F622A8E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2863412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1B9C8649-7685-704C-B859-2590E431578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48223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4"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5" name="Rectangle 61"/>
          <p:cNvSpPr>
            <a:spLocks noGrp="1" noChangeArrowheads="1"/>
          </p:cNvSpPr>
          <p:nvPr>
            <p:ph type="sldNum" sz="quarter" idx="12"/>
          </p:nvPr>
        </p:nvSpPr>
        <p:spPr>
          <a:ln/>
        </p:spPr>
        <p:txBody>
          <a:bodyPr/>
          <a:lstStyle>
            <a:lvl1pPr>
              <a:defRPr/>
            </a:lvl1pPr>
          </a:lstStyle>
          <a:p>
            <a:pPr>
              <a:defRPr/>
            </a:pPr>
            <a:fld id="{CC89DEB2-56B9-6F41-924F-F2B9FD551ED4}"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37419180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1034"/>
          <p:cNvSpPr>
            <a:spLocks noGrp="1" noChangeArrowheads="1"/>
          </p:cNvSpPr>
          <p:nvPr>
            <p:ph type="sldNum" sz="quarter" idx="12"/>
          </p:nvPr>
        </p:nvSpPr>
        <p:spPr>
          <a:ln/>
        </p:spPr>
        <p:txBody>
          <a:bodyPr/>
          <a:lstStyle>
            <a:lvl1pPr>
              <a:defRPr/>
            </a:lvl1pPr>
          </a:lstStyle>
          <a:p>
            <a:pPr>
              <a:defRPr/>
            </a:pPr>
            <a:fld id="{5124B517-1DF4-7648-8695-042010B150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2836865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1034"/>
          <p:cNvSpPr>
            <a:spLocks noGrp="1" noChangeArrowheads="1"/>
          </p:cNvSpPr>
          <p:nvPr>
            <p:ph type="sldNum" sz="quarter" idx="12"/>
          </p:nvPr>
        </p:nvSpPr>
        <p:spPr>
          <a:ln/>
        </p:spPr>
        <p:txBody>
          <a:bodyPr/>
          <a:lstStyle>
            <a:lvl1pPr>
              <a:defRPr/>
            </a:lvl1pPr>
          </a:lstStyle>
          <a:p>
            <a:pPr>
              <a:defRPr/>
            </a:pPr>
            <a:fld id="{CFDE9A6C-4359-6A4D-81E7-81C34C9A75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3129225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1034"/>
          <p:cNvSpPr>
            <a:spLocks noGrp="1" noChangeArrowheads="1"/>
          </p:cNvSpPr>
          <p:nvPr>
            <p:ph type="sldNum" sz="quarter" idx="12"/>
          </p:nvPr>
        </p:nvSpPr>
        <p:spPr>
          <a:ln/>
        </p:spPr>
        <p:txBody>
          <a:bodyPr/>
          <a:lstStyle>
            <a:lvl1pPr>
              <a:defRPr/>
            </a:lvl1pPr>
          </a:lstStyle>
          <a:p>
            <a:pPr>
              <a:defRPr/>
            </a:pPr>
            <a:fld id="{C9A09DE8-8525-9943-A661-E7EAF33AC5A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4635409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7D92CA72-67C8-DF4C-8C4D-EA39286B74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7639200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A6FE6B91-5BE4-9141-B140-15008A9CDB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9067745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548E3F85-BD36-6E46-9824-6BB3E7BB09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493107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A3CDB352-3B5F-664C-A341-5DF267D38F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1827259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6969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69699" name="Rectangle 1027"/>
          <p:cNvSpPr>
            <a:spLocks noGrp="1" noChangeArrowheads="1"/>
          </p:cNvSpPr>
          <p:nvPr>
            <p:ph type="subTitle" idx="1"/>
          </p:nvPr>
        </p:nvSpPr>
        <p:spPr>
          <a:xfrm>
            <a:off x="1371600" y="3886200"/>
            <a:ext cx="6400800" cy="1752600"/>
          </a:xfrm>
        </p:spPr>
        <p:txBody>
          <a:bodyPr/>
          <a:lstStyle>
            <a:lvl1pPr marL="0" indent="0" algn="ctr">
              <a:buFont typeface="Monotype Sort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12C1D5-5588-0042-8435-6CB97728ED0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23996228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BCE38C-8675-F349-93C3-D831C6F90CE8}"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05783421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C84542-BC6F-E245-98F0-539597DF269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3769039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3"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4" name="Rectangle 61"/>
          <p:cNvSpPr>
            <a:spLocks noGrp="1" noChangeArrowheads="1"/>
          </p:cNvSpPr>
          <p:nvPr>
            <p:ph type="sldNum" sz="quarter" idx="12"/>
          </p:nvPr>
        </p:nvSpPr>
        <p:spPr>
          <a:ln/>
        </p:spPr>
        <p:txBody>
          <a:bodyPr/>
          <a:lstStyle>
            <a:lvl1pPr>
              <a:defRPr/>
            </a:lvl1pPr>
          </a:lstStyle>
          <a:p>
            <a:pPr>
              <a:defRPr/>
            </a:pPr>
            <a:fld id="{975997C9-7A19-B847-A47E-92AEEB6C0978}"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38438886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CA2FE6-C052-AD42-AC8A-95B000CD4CB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74770725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9F50264E-5731-7949-BB1B-9C1677BFB50B}"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18237553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C5A3809E-E3A4-0E4A-8A3B-26EB4EF64B8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29188836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1B84D443-3C78-C041-9532-D71471D67F1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92046594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2456835B-C37F-164B-9165-3FD0F10BACEB}"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90726005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97A7AB-B7D0-3F45-ABBC-82F9E71D2E9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21364519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E630F4-E3A7-E540-AFAA-004E77D3D5D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33627306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2689B5-8365-CD4E-8E0C-96603B3D291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43724243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8AEFBC29-2B4B-B248-882A-E5C7A0B271F2}"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72338887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0335C9F8-81E7-1F4E-8526-DD953D9F87AD}"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000833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176A1AD-B1DD-6845-9970-FF1F07293EC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81032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A3D921B0-EE2D-954B-8E7E-6E17250A7B9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11135658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1A7975BF-3E89-794E-9A97-8DEEAA621ACB}"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90962431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C0E39D57-1166-4A4A-A4C5-09BB1AF3FD8A}"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24547692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8"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9"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22B148E9-E4B8-DC49-B209-BFF9900E9DBF}"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14183307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4"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1943058D-6FBB-8146-8033-E6A59C1545B8}"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43130066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3"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4"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B8BB8D7D-F448-6A4C-B91C-62E346BEFAF3}"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451913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89D35B2D-378A-E34B-A678-3F0FEBA60221}"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36178428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8D302703-A210-3943-8B78-C3B5FE8049FA}"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00887183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00516C8C-D38D-E942-ADA5-5570CC122EE5}"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421462930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D9D180EF-9A1D-B54F-834D-F66847418F93}"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10108240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635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635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E691C1-F349-D543-A150-C09722E4BEA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7468466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94DBF4F0-CEDC-3641-AD90-6CDE00422EA8}"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01073544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5EC27-A050-0346-AEAE-4D5D025350F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57530759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EED1BC-BB5D-674D-BF9B-998C795DDF0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7606060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0285AF-E4C6-8842-909C-8982A4E04C8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71604692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073C4D16-843D-FB48-8C68-4966AB06A84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90466331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7956CF82-5C0A-5B44-B7EF-A7BFEB92A2B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87198920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7276A524-745E-FD4C-ADB9-FD2E22A3893B}"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09901418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B6DD36-AC30-7244-BC13-213AF13D8D54}"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02849386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E5F793-19CB-A44D-A8BE-7E397A14282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42491177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DC8121-3874-704C-B757-804F09EC255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99547606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21229F-24BE-5749-8147-D5AD674FF37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9740657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1B8D0C08-8819-8D4D-87A9-D196BB06F260}"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16972960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30786" name="Rectangle 1026"/>
          <p:cNvSpPr>
            <a:spLocks noGrp="1" noChangeArrowheads="1"/>
          </p:cNvSpPr>
          <p:nvPr>
            <p:ph type="ctrTitle"/>
          </p:nvPr>
        </p:nvSpPr>
        <p:spPr>
          <a:xfrm>
            <a:off x="3581400" y="1752600"/>
            <a:ext cx="5105400" cy="2209800"/>
          </a:xfrm>
          <a:effectLst/>
        </p:spPr>
        <p:txBody>
          <a:bodyPr/>
          <a:lstStyle>
            <a:lvl1pPr algn="ctr">
              <a:defRPr sz="4800" i="0">
                <a:latin typeface="Times New Roman" charset="0"/>
              </a:defRPr>
            </a:lvl1pPr>
          </a:lstStyle>
          <a:p>
            <a:r>
              <a:rPr lang="en-US"/>
              <a:t>Click to edit Master title style</a:t>
            </a:r>
          </a:p>
        </p:txBody>
      </p:sp>
      <p:sp>
        <p:nvSpPr>
          <p:cNvPr id="630787" name="Rectangle 1027"/>
          <p:cNvSpPr>
            <a:spLocks noGrp="1" noChangeArrowheads="1"/>
          </p:cNvSpPr>
          <p:nvPr>
            <p:ph type="subTitle" idx="1"/>
          </p:nvPr>
        </p:nvSpPr>
        <p:spPr>
          <a:xfrm>
            <a:off x="3581400" y="4191000"/>
            <a:ext cx="5105400" cy="1447800"/>
          </a:xfrm>
        </p:spPr>
        <p:txBody>
          <a:bodyPr/>
          <a:lstStyle>
            <a:lvl1pPr marL="0" indent="0" algn="ctr">
              <a:buFont typeface="Wingdings" charset="2"/>
              <a:buNone/>
              <a:defRPr>
                <a:latin typeface="Times New Roman" charset="0"/>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atin typeface="Times New Roman" charset="0"/>
              </a:defRPr>
            </a:lvl1pPr>
          </a:lstStyle>
          <a:p>
            <a:pPr>
              <a:defRPr/>
            </a:pPr>
            <a:endParaRPr lang="en-US">
              <a:solidFill>
                <a:srgbClr val="000000"/>
              </a:solidFill>
              <a:ea typeface="MS Pゴシック"/>
              <a:cs typeface="MS Pゴシック"/>
            </a:endParaRPr>
          </a:p>
        </p:txBody>
      </p:sp>
      <p:sp>
        <p:nvSpPr>
          <p:cNvPr id="5" name="Rectangle 1029"/>
          <p:cNvSpPr>
            <a:spLocks noGrp="1" noChangeArrowheads="1"/>
          </p:cNvSpPr>
          <p:nvPr>
            <p:ph type="ftr" sz="quarter" idx="11"/>
          </p:nvPr>
        </p:nvSpPr>
        <p:spPr>
          <a:xfrm>
            <a:off x="3124200" y="6248400"/>
            <a:ext cx="3124200" cy="457200"/>
          </a:xfrm>
        </p:spPr>
        <p:txBody>
          <a:bodyPr/>
          <a:lstStyle>
            <a:lvl1pPr>
              <a:defRPr>
                <a:latin typeface="Times New Roman" charset="0"/>
              </a:defRPr>
            </a:lvl1pPr>
          </a:lstStyle>
          <a:p>
            <a:pPr>
              <a:defRPr/>
            </a:pPr>
            <a:endParaRPr lang="en-US">
              <a:solidFill>
                <a:srgbClr val="000000"/>
              </a:solidFill>
              <a:ea typeface="MS Pゴシック"/>
              <a:cs typeface="MS Pゴシック"/>
            </a:endParaRPr>
          </a:p>
        </p:txBody>
      </p:sp>
      <p:sp>
        <p:nvSpPr>
          <p:cNvPr id="6" name="Rectangle 1030"/>
          <p:cNvSpPr>
            <a:spLocks noGrp="1" noChangeArrowheads="1"/>
          </p:cNvSpPr>
          <p:nvPr>
            <p:ph type="sldNum" sz="quarter" idx="12"/>
          </p:nvPr>
        </p:nvSpPr>
        <p:spPr>
          <a:xfrm>
            <a:off x="6781800" y="6248400"/>
            <a:ext cx="1905000" cy="457200"/>
          </a:xfrm>
        </p:spPr>
        <p:txBody>
          <a:bodyPr/>
          <a:lstStyle>
            <a:lvl1pPr>
              <a:defRPr>
                <a:latin typeface="Times New Roman" charset="0"/>
              </a:defRPr>
            </a:lvl1pPr>
          </a:lstStyle>
          <a:p>
            <a:pPr>
              <a:defRPr/>
            </a:pPr>
            <a:fld id="{D8064704-C5AF-3B43-9D75-251477285E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071542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FF53D7B8-DD6F-404F-895C-345FB327D8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049437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916ADF7-72AA-1E4F-8563-1FAE89DDBE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168033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769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A22EB5EC-3781-6841-8E3A-7AEFA6E6C8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678107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75E2431-EB3D-5D43-9B51-885915BFAA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060829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48659D37-C518-F549-99BB-6A472757B9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57076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679CB8DC-D2F3-AF4A-BEDC-10D4AC901B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150012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33F4575-673E-B14A-814A-00B7639E09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546593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C06FD39-BEAE-0F4C-BE66-2BBACFC3E6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456430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4A346F8-6AD3-8C4E-87E8-D43A3952D5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55973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87E39D9F-64CB-524E-9B16-9AFB045632C5}"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77282185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925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362200" y="304800"/>
            <a:ext cx="47053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38F7B99-11F7-744D-A941-0E9EC0179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463338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66626" name="Rectangle 2"/>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r>
              <a:rPr lang="en-US"/>
              <a:t>Click to edit Master title style</a:t>
            </a:r>
          </a:p>
        </p:txBody>
      </p:sp>
      <p:sp>
        <p:nvSpPr>
          <p:cNvPr id="666627" name="Rectangle 3"/>
          <p:cNvSpPr>
            <a:spLocks noGrp="1" noChangeArrowheads="1"/>
          </p:cNvSpPr>
          <p:nvPr>
            <p:ph type="subTitle" sz="quarter" idx="1"/>
          </p:nvPr>
        </p:nvSpPr>
        <p:spPr>
          <a:xfrm>
            <a:off x="1371600" y="3886200"/>
            <a:ext cx="6400800" cy="1752600"/>
          </a:xfrm>
          <a:effectLst>
            <a:outerShdw blurRad="63500" dist="25399" dir="16979931" algn="ctr" rotWithShape="0">
              <a:srgbClr val="000000">
                <a:alpha val="75000"/>
              </a:srgbClr>
            </a:outerShdw>
          </a:effectLst>
        </p:spPr>
        <p:txBody>
          <a:bodyPr/>
          <a:lstStyle>
            <a:lvl1pPr marL="0" indent="0" algn="ct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1A8BCC-EBFB-474C-BE00-4A83C33CF6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34430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B6C551-ECC4-624F-85F9-625BFCBB86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500579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1B00B3-E3EC-AE4E-8632-3EF991EF4FE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3149442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6C5DD0-0FC7-934A-9C4F-419EAF94805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9588335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555B064-CE27-E041-8BD5-FE7BBA4C6B4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1182015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3D17BB-7109-E249-B6A2-FF8267069D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3599520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94E280-2FE8-A84E-AB47-A2D5164430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414030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6762AE-D13B-9F4B-951C-24B00311115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0085667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3ECF67B-7AF7-7A43-AFEB-0F807AB0B2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186813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4786"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74787"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266D4D-E813-4044-BC56-2DEA713A32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98261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4BC91C-DB50-2641-BA63-D3D6136C1DC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183955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52179E-12C2-EC4C-9327-511D92E2DB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2713975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7277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72771" name="Rectangle 1027"/>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817F14B-8147-D341-A4ED-5E7A5AF5C4F8}"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11357210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97470FBE-E7FB-A449-AC24-3D86B818D48F}"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85154328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3F030CC6-B56A-A249-A89E-A38ECC869001}"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21139598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4AD945B6-39B7-DC4C-A091-9C2DD8F04380}"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67172065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891BAA40-1171-F041-8D6E-41D6C98E68FA}"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2824945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36068681-9BC0-8746-B905-2C5AFA591D3B}"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50138599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26A24BE8-A9F4-5C44-95DC-181990EC21EC}"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5260256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68650F4-76EE-E644-B1C1-11C2776C91CF}"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6656234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649036-7941-6945-9679-874F1FCE3C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405765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C2A31B84-4760-DD42-BAA4-B105CB26B910}"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414037882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EF18722F-2CB8-084F-B5C5-2D0748DD1AB4}"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4306968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0B4FE067-D2DD-0F4E-AC62-EC780E4225A8}"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69765175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7990906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159828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635921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533218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1572274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9893909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513718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86A563-422F-9641-B039-B98F17FF34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295632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971733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207564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9423069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6624907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271371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120294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2148697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135163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144425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638088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DC44E2-E2E1-074F-BCB4-F63BA5E451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030799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2976568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5553154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888247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0034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76810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097300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7432793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6829004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6052196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5064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0EDC7906-0FA8-634A-A545-C70D778DB4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276026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639524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564880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5218186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6311461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6512591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9372136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4765791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503393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7627080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0555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D2F7FD-6539-8E48-8112-49BEFBD505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384128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5341750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7830144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3413949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077393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840754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511454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9543612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5058130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934175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36198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23F9C798-2D59-6B46-AB89-E3586C45474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075103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E4E303B8-7E97-E44A-8900-3549AD8FF6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039450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1784981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888557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7267857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3014843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2604033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139818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4906569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1520910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521540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811499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DF305E-609F-0B4C-BE3F-18D29B5E1B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585296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11358081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2676683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14056540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8456787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5679125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2392350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4001461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77723211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44276205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4006888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9CCE23-B087-DE47-AE47-EF57902D22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777183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78063346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9/10/23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2333866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9/10/23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3989685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9/10/23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0026579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9/10/23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8312129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9/10/23</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759270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9/10/23</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2005013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9/10/23</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8021798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9/10/23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40885581"/>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9/10/23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254075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D40DE3-CECA-FE46-84B1-DC2C131C9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9040513"/>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9/10/23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289115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9/10/23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79551624"/>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392029576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294652341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43438866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13227751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9C1B34-E1C4-7B46-8786-FBB50A9F214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43379815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63FCC1-705F-054E-9F20-19A6DDE6687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66477828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0B139A-D75D-F74C-A732-C4B5C5BBD8D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29758185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7737A8-71F6-5F48-98EF-65F47643239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5631820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0AC879-2C31-9F42-AF7E-B816DE0379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9398634"/>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6FEE1C-B1D6-F84A-9386-E71A7A021A3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63784488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BF55BE-F2C1-C145-A143-922389BD0A1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900767083"/>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575CE6-DAA7-444D-AC1D-D69712B90A7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65161614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11CE80-A826-924C-959D-F273DA0D2FE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380750572"/>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CC0CC-A410-104C-BBF9-49723B8CAF3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52639813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67EEB-2630-B348-B298-7E7EAD4E39C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71556992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A73319-0F58-8C43-8307-017800CB73A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75558412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DC7FDE3-716C-E341-BAC5-E16AEE4A0240}" type="slidenum">
              <a:rPr lang="en-US"/>
              <a:pPr>
                <a:defRPr/>
              </a:pPr>
              <a:t>‹#›</a:t>
            </a:fld>
            <a:endParaRPr lang="en-US"/>
          </a:p>
        </p:txBody>
      </p:sp>
    </p:spTree>
    <p:extLst>
      <p:ext uri="{BB962C8B-B14F-4D97-AF65-F5344CB8AC3E}">
        <p14:creationId xmlns:p14="http://schemas.microsoft.com/office/powerpoint/2010/main" val="1324039512"/>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1" y="2995651"/>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0" y="2995651"/>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Times New Roman" charset="0"/>
              </a:defRPr>
            </a:lvl1pPr>
          </a:lstStyle>
          <a:p>
            <a:pPr>
              <a:defRPr/>
            </a:pPr>
            <a:fld id="{948D31A9-B4B0-254B-BEFD-A4F382FDE0CB}" type="slidenum">
              <a:rPr lang="en-US"/>
              <a:pPr>
                <a:defRPr/>
              </a:pPr>
              <a:t>‹#›</a:t>
            </a:fld>
            <a:endParaRPr lang="en-US"/>
          </a:p>
        </p:txBody>
      </p:sp>
    </p:spTree>
    <p:extLst>
      <p:ext uri="{BB962C8B-B14F-4D97-AF65-F5344CB8AC3E}">
        <p14:creationId xmlns:p14="http://schemas.microsoft.com/office/powerpoint/2010/main" val="301209946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9E41E49-96E8-A045-B750-0FA258B14A1D}" type="slidenum">
              <a:rPr lang="en-US"/>
              <a:pPr>
                <a:defRPr/>
              </a:pPr>
              <a:t>‹#›</a:t>
            </a:fld>
            <a:endParaRPr lang="en-US"/>
          </a:p>
        </p:txBody>
      </p:sp>
    </p:spTree>
    <p:extLst>
      <p:ext uri="{BB962C8B-B14F-4D97-AF65-F5344CB8AC3E}">
        <p14:creationId xmlns:p14="http://schemas.microsoft.com/office/powerpoint/2010/main" val="36236452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titlemaster_me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6" name="Rectangle 6"/>
          <p:cNvSpPr>
            <a:spLocks noGrp="1" noChangeArrowheads="1"/>
          </p:cNvSpPr>
          <p:nvPr>
            <p:ph type="subTitle" sz="quarter" idx="1"/>
          </p:nvPr>
        </p:nvSpPr>
        <p:spPr>
          <a:xfrm>
            <a:off x="2362200" y="3429000"/>
            <a:ext cx="6400800" cy="1447800"/>
          </a:xfrm>
          <a:solidFill>
            <a:schemeClr val="bg1">
              <a:alpha val="50000"/>
            </a:schemeClr>
          </a:solidFill>
          <a:ln w="76200">
            <a:solidFill>
              <a:schemeClr val="tx1"/>
            </a:solidFill>
          </a:ln>
        </p:spPr>
        <p:txBody>
          <a:bodyPr anchor="ctr"/>
          <a:lstStyle>
            <a:lvl1pPr marL="0" indent="0" algn="ctr">
              <a:buFont typeface="Wingdings" charset="2"/>
              <a:buNone/>
              <a:defRPr/>
            </a:lvl1pPr>
          </a:lstStyle>
          <a:p>
            <a:r>
              <a:rPr lang="en-US"/>
              <a:t>Click to edit Master subtitle style</a:t>
            </a:r>
          </a:p>
        </p:txBody>
      </p:sp>
      <p:sp>
        <p:nvSpPr>
          <p:cNvPr id="51207" name="Rectangle 7"/>
          <p:cNvSpPr>
            <a:spLocks noGrp="1" noChangeArrowheads="1"/>
          </p:cNvSpPr>
          <p:nvPr>
            <p:ph type="ctrTitle" sz="quarter"/>
          </p:nvPr>
        </p:nvSpPr>
        <p:spPr>
          <a:xfrm>
            <a:off x="838200" y="1371600"/>
            <a:ext cx="7620000" cy="2057400"/>
          </a:xfrm>
          <a:solidFill>
            <a:schemeClr val="bg1">
              <a:alpha val="50000"/>
            </a:schemeClr>
          </a:solidFill>
          <a:ln w="76200">
            <a:solidFill>
              <a:schemeClr val="tx1"/>
            </a:solidFill>
          </a:ln>
        </p:spPr>
        <p:txBody>
          <a:bodyPr/>
          <a:lstStyle>
            <a:lvl1pPr algn="ctr">
              <a:defRPr sz="5400">
                <a:solidFill>
                  <a:schemeClr val="tx1"/>
                </a:solidFill>
              </a:defRPr>
            </a:lvl1pPr>
          </a:lstStyle>
          <a:p>
            <a:r>
              <a:rPr lang="en-US"/>
              <a:t>Click to edit Master title style</a:t>
            </a:r>
          </a:p>
        </p:txBody>
      </p:sp>
      <p:sp>
        <p:nvSpPr>
          <p:cNvPr id="5" name="Rectangle 3"/>
          <p:cNvSpPr>
            <a:spLocks noGrp="1" noChangeArrowheads="1"/>
          </p:cNvSpPr>
          <p:nvPr>
            <p:ph type="dt" sz="half" idx="10"/>
          </p:nvPr>
        </p:nvSpPr>
        <p:spPr>
          <a:xfrm>
            <a:off x="304800" y="6248400"/>
            <a:ext cx="1905000" cy="457200"/>
          </a:xfrm>
        </p:spPr>
        <p:txBody>
          <a:bodyPr/>
          <a:lstStyle>
            <a:lvl1pPr>
              <a:defRPr/>
            </a:lvl1pPr>
          </a:lstStyle>
          <a:p>
            <a:pPr>
              <a:defRPr/>
            </a:pPr>
            <a:endParaRPr lang="en-US">
              <a:solidFill>
                <a:srgbClr val="000000"/>
              </a:solidFill>
              <a:latin typeface="Arial"/>
            </a:endParaRPr>
          </a:p>
        </p:txBody>
      </p:sp>
      <p:sp>
        <p:nvSpPr>
          <p:cNvPr id="6" name="Rectangle 4"/>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Rectangle 5"/>
          <p:cNvSpPr>
            <a:spLocks noGrp="1" noChangeArrowheads="1"/>
          </p:cNvSpPr>
          <p:nvPr>
            <p:ph type="sldNum" sz="quarter" idx="12"/>
          </p:nvPr>
        </p:nvSpPr>
        <p:spPr>
          <a:xfrm>
            <a:off x="70104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9CAA98BD-2615-C748-8AE0-8569A10A1B0A}"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008762611"/>
      </p:ext>
    </p:extLst>
  </p:cSld>
  <p:clrMapOvr>
    <a:masterClrMapping/>
  </p:clrMapOvr>
  <p:transition spd="slow"/>
</p:sldLayout>
</file>

<file path=ppt/slideLayouts/slideLayout4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1E59C1-88C4-8A4E-8CDA-C47C893EBA69}" type="slidenum">
              <a:rPr lang="en-US"/>
              <a:pPr>
                <a:defRPr/>
              </a:pPr>
              <a:t>‹#›</a:t>
            </a:fld>
            <a:endParaRPr lang="en-US"/>
          </a:p>
        </p:txBody>
      </p:sp>
    </p:spTree>
    <p:extLst>
      <p:ext uri="{BB962C8B-B14F-4D97-AF65-F5344CB8AC3E}">
        <p14:creationId xmlns:p14="http://schemas.microsoft.com/office/powerpoint/2010/main" val="1036016019"/>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1D6B514-581D-244C-A84A-720D0C2517CE}" type="slidenum">
              <a:rPr lang="en-US"/>
              <a:pPr>
                <a:defRPr/>
              </a:pPr>
              <a:t>‹#›</a:t>
            </a:fld>
            <a:endParaRPr lang="en-US"/>
          </a:p>
        </p:txBody>
      </p:sp>
    </p:spTree>
    <p:extLst>
      <p:ext uri="{BB962C8B-B14F-4D97-AF65-F5344CB8AC3E}">
        <p14:creationId xmlns:p14="http://schemas.microsoft.com/office/powerpoint/2010/main" val="225276518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B955FBB-8BF8-5746-868E-E1DAB8D8EB53}" type="slidenum">
              <a:rPr lang="en-US"/>
              <a:pPr>
                <a:defRPr/>
              </a:pPr>
              <a:t>‹#›</a:t>
            </a:fld>
            <a:endParaRPr lang="en-US"/>
          </a:p>
        </p:txBody>
      </p:sp>
    </p:spTree>
    <p:extLst>
      <p:ext uri="{BB962C8B-B14F-4D97-AF65-F5344CB8AC3E}">
        <p14:creationId xmlns:p14="http://schemas.microsoft.com/office/powerpoint/2010/main" val="66474770"/>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4DFA03-AC1B-E143-8786-84DDCA5459B1}" type="slidenum">
              <a:rPr lang="en-US"/>
              <a:pPr>
                <a:defRPr/>
              </a:pPr>
              <a:t>‹#›</a:t>
            </a:fld>
            <a:endParaRPr lang="en-US"/>
          </a:p>
        </p:txBody>
      </p:sp>
    </p:spTree>
    <p:extLst>
      <p:ext uri="{BB962C8B-B14F-4D97-AF65-F5344CB8AC3E}">
        <p14:creationId xmlns:p14="http://schemas.microsoft.com/office/powerpoint/2010/main" val="402070823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5C766CE-0BF5-8A41-BD25-2759E83D11FF}" type="slidenum">
              <a:rPr lang="en-US"/>
              <a:pPr>
                <a:defRPr/>
              </a:pPr>
              <a:t>‹#›</a:t>
            </a:fld>
            <a:endParaRPr lang="en-US"/>
          </a:p>
        </p:txBody>
      </p:sp>
    </p:spTree>
    <p:extLst>
      <p:ext uri="{BB962C8B-B14F-4D97-AF65-F5344CB8AC3E}">
        <p14:creationId xmlns:p14="http://schemas.microsoft.com/office/powerpoint/2010/main" val="3073946820"/>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A42BFEC-276A-DA47-8259-34657B5F4295}" type="slidenum">
              <a:rPr lang="en-US"/>
              <a:pPr>
                <a:defRPr/>
              </a:pPr>
              <a:t>‹#›</a:t>
            </a:fld>
            <a:endParaRPr lang="en-US"/>
          </a:p>
        </p:txBody>
      </p:sp>
    </p:spTree>
    <p:extLst>
      <p:ext uri="{BB962C8B-B14F-4D97-AF65-F5344CB8AC3E}">
        <p14:creationId xmlns:p14="http://schemas.microsoft.com/office/powerpoint/2010/main" val="352385695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81D8DC6-5DAE-1740-A275-36B42C5E9725}" type="slidenum">
              <a:rPr lang="en-US"/>
              <a:pPr>
                <a:defRPr/>
              </a:pPr>
              <a:t>‹#›</a:t>
            </a:fld>
            <a:endParaRPr lang="en-US"/>
          </a:p>
        </p:txBody>
      </p:sp>
    </p:spTree>
    <p:extLst>
      <p:ext uri="{BB962C8B-B14F-4D97-AF65-F5344CB8AC3E}">
        <p14:creationId xmlns:p14="http://schemas.microsoft.com/office/powerpoint/2010/main" val="76070277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A605B86-8622-9E4B-A3F5-86D33418B14D}" type="slidenum">
              <a:rPr lang="en-US"/>
              <a:pPr>
                <a:defRPr/>
              </a:pPr>
              <a:t>‹#›</a:t>
            </a:fld>
            <a:endParaRPr lang="en-US"/>
          </a:p>
        </p:txBody>
      </p:sp>
    </p:spTree>
    <p:extLst>
      <p:ext uri="{BB962C8B-B14F-4D97-AF65-F5344CB8AC3E}">
        <p14:creationId xmlns:p14="http://schemas.microsoft.com/office/powerpoint/2010/main" val="405728735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B9D5E70-7587-EE42-A01E-5FEC5613D6BC}" type="slidenum">
              <a:rPr lang="en-US"/>
              <a:pPr>
                <a:defRPr/>
              </a:pPr>
              <a:t>‹#›</a:t>
            </a:fld>
            <a:endParaRPr lang="en-US"/>
          </a:p>
        </p:txBody>
      </p:sp>
    </p:spTree>
    <p:extLst>
      <p:ext uri="{BB962C8B-B14F-4D97-AF65-F5344CB8AC3E}">
        <p14:creationId xmlns:p14="http://schemas.microsoft.com/office/powerpoint/2010/main" val="12512063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a:lvl1pPr>
          </a:lstStyle>
          <a:p>
            <a:pPr>
              <a:defRPr/>
            </a:pPr>
            <a:endParaRPr lang="en-US">
              <a:solidFill>
                <a:srgbClr val="000000"/>
              </a:solidFill>
              <a:latin typeface="Arial"/>
            </a:endParaRPr>
          </a:p>
        </p:txBody>
      </p:sp>
      <p:sp>
        <p:nvSpPr>
          <p:cNvPr id="5" name="Footer Placeholder 4"/>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Slide Number Placeholder 5"/>
          <p:cNvSpPr>
            <a:spLocks noGrp="1" noChangeArrowheads="1"/>
          </p:cNvSpPr>
          <p:nvPr>
            <p:ph type="sldNum" sz="quarter" idx="12"/>
          </p:nvPr>
        </p:nvSpPr>
        <p:spPr>
          <a:xfrm>
            <a:off x="6934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E401FA38-7217-A147-B3C6-1A3236B70AF9}"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690829872"/>
      </p:ext>
    </p:extLst>
  </p:cSld>
  <p:clrMapOvr>
    <a:masterClrMapping/>
  </p:clrMapOvr>
  <p:transition spd="slow"/>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a:defRPr/>
            </a:lvl1pPr>
          </a:lstStyle>
          <a:p>
            <a:pPr>
              <a:defRPr/>
            </a:pPr>
            <a:endParaRPr lang="en-US">
              <a:solidFill>
                <a:srgbClr val="000000"/>
              </a:solidFill>
              <a:latin typeface="Arial"/>
            </a:endParaRPr>
          </a:p>
        </p:txBody>
      </p:sp>
      <p:sp>
        <p:nvSpPr>
          <p:cNvPr id="5" name="Footer Placeholder 4"/>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Slide Number Placeholder 5"/>
          <p:cNvSpPr>
            <a:spLocks noGrp="1" noChangeArrowheads="1"/>
          </p:cNvSpPr>
          <p:nvPr>
            <p:ph type="sldNum" sz="quarter" idx="12"/>
          </p:nvPr>
        </p:nvSpPr>
        <p:spPr>
          <a:xfrm>
            <a:off x="6934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8DA54FB-AC68-3B4D-A96A-03DA1ADF6AF8}"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260367878"/>
      </p:ext>
    </p:extLst>
  </p:cSld>
  <p:clrMapOvr>
    <a:masterClrMapping/>
  </p:clrMapOvr>
  <p:transition spd="slow"/>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438400" y="1600200"/>
            <a:ext cx="3124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15000" y="1600200"/>
            <a:ext cx="3124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Aria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934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97D63D3A-0172-874B-8AB3-D0C6C20364F5}"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65206040"/>
      </p:ext>
    </p:extLst>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a:lvl1pPr>
          </a:lstStyle>
          <a:p>
            <a:pPr>
              <a:defRPr/>
            </a:pPr>
            <a:endParaRPr lang="en-US">
              <a:solidFill>
                <a:srgbClr val="000000"/>
              </a:solidFill>
              <a:latin typeface="Arial"/>
            </a:endParaRPr>
          </a:p>
        </p:txBody>
      </p:sp>
      <p:sp>
        <p:nvSpPr>
          <p:cNvPr id="8" name="Footer Placeholder 7"/>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9" name="Slide Number Placeholder 8"/>
          <p:cNvSpPr>
            <a:spLocks noGrp="1" noChangeArrowheads="1"/>
          </p:cNvSpPr>
          <p:nvPr>
            <p:ph type="sldNum" sz="quarter" idx="12"/>
          </p:nvPr>
        </p:nvSpPr>
        <p:spPr>
          <a:xfrm>
            <a:off x="6934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6979352-5240-6E45-B230-FBB7595CB1BD}"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920703925"/>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B10A96CA-3D1E-0343-907D-037F71F90FF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335253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defRPr/>
            </a:lvl1pPr>
          </a:lstStyle>
          <a:p>
            <a:pPr>
              <a:defRPr/>
            </a:pPr>
            <a:endParaRPr lang="en-US">
              <a:solidFill>
                <a:srgbClr val="000000"/>
              </a:solidFill>
              <a:latin typeface="Arial"/>
            </a:endParaRPr>
          </a:p>
        </p:txBody>
      </p:sp>
      <p:sp>
        <p:nvSpPr>
          <p:cNvPr id="4" name="Footer Placeholder 3"/>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Slide Number Placeholder 4"/>
          <p:cNvSpPr>
            <a:spLocks noGrp="1" noChangeArrowheads="1"/>
          </p:cNvSpPr>
          <p:nvPr>
            <p:ph type="sldNum" sz="quarter" idx="12"/>
          </p:nvPr>
        </p:nvSpPr>
        <p:spPr>
          <a:xfrm>
            <a:off x="6934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9E03CA5-8C45-E746-9CF5-803193893011}"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210431593"/>
      </p:ext>
    </p:extLst>
  </p:cSld>
  <p:clrMapOvr>
    <a:masterClrMapping/>
  </p:clrMapOvr>
  <p:transition spd="slow"/>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dt" sz="half" idx="10"/>
          </p:nvPr>
        </p:nvSpPr>
        <p:spPr/>
        <p:txBody>
          <a:bodyPr/>
          <a:lstStyle>
            <a:lvl1pPr>
              <a:defRPr/>
            </a:lvl1pPr>
          </a:lstStyle>
          <a:p>
            <a:pPr>
              <a:defRPr/>
            </a:pPr>
            <a:endParaRPr lang="en-US">
              <a:solidFill>
                <a:srgbClr val="000000"/>
              </a:solidFill>
              <a:latin typeface="Arial"/>
            </a:endParaRPr>
          </a:p>
        </p:txBody>
      </p:sp>
      <p:sp>
        <p:nvSpPr>
          <p:cNvPr id="3" name="Footer Placeholder 2"/>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4" name="Slide Number Placeholder 3"/>
          <p:cNvSpPr>
            <a:spLocks noGrp="1" noChangeArrowheads="1"/>
          </p:cNvSpPr>
          <p:nvPr>
            <p:ph type="sldNum" sz="quarter" idx="12"/>
          </p:nvPr>
        </p:nvSpPr>
        <p:spPr>
          <a:xfrm>
            <a:off x="6934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65E52038-A710-D242-8C3C-F08774212288}"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76119950"/>
      </p:ext>
    </p:extLst>
  </p:cSld>
  <p:clrMapOvr>
    <a:masterClrMapping/>
  </p:clrMapOvr>
  <p:transition spd="slow"/>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Aria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934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73AF3B5E-B840-EB47-A7FA-438A8C2F8600}"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064513662"/>
      </p:ext>
    </p:extLst>
  </p:cSld>
  <p:clrMapOvr>
    <a:masterClrMapping/>
  </p:clrMapOvr>
  <p:transition spd="slow"/>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Aria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934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1B88BC4-6A29-6844-97F2-D054A09C8DD3}"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872093449"/>
      </p:ext>
    </p:extLst>
  </p:cSld>
  <p:clrMapOvr>
    <a:masterClrMapping/>
  </p:clrMapOvr>
  <p:transition spd="slow"/>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a:lvl1pPr>
          </a:lstStyle>
          <a:p>
            <a:pPr>
              <a:defRPr/>
            </a:pPr>
            <a:endParaRPr lang="en-US">
              <a:solidFill>
                <a:srgbClr val="000000"/>
              </a:solidFill>
              <a:latin typeface="Arial"/>
            </a:endParaRPr>
          </a:p>
        </p:txBody>
      </p:sp>
      <p:sp>
        <p:nvSpPr>
          <p:cNvPr id="5" name="Footer Placeholder 4"/>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Slide Number Placeholder 5"/>
          <p:cNvSpPr>
            <a:spLocks noGrp="1" noChangeArrowheads="1"/>
          </p:cNvSpPr>
          <p:nvPr>
            <p:ph type="sldNum" sz="quarter" idx="12"/>
          </p:nvPr>
        </p:nvSpPr>
        <p:spPr>
          <a:xfrm>
            <a:off x="6934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29B45A26-7B67-3B45-9143-447BBA40FDFA}"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906541149"/>
      </p:ext>
    </p:extLst>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228600"/>
            <a:ext cx="1600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438400" y="228600"/>
            <a:ext cx="46482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a:lvl1pPr>
          </a:lstStyle>
          <a:p>
            <a:pPr>
              <a:defRPr/>
            </a:pPr>
            <a:endParaRPr lang="en-US">
              <a:solidFill>
                <a:srgbClr val="000000"/>
              </a:solidFill>
              <a:latin typeface="Arial"/>
            </a:endParaRPr>
          </a:p>
        </p:txBody>
      </p:sp>
      <p:sp>
        <p:nvSpPr>
          <p:cNvPr id="5" name="Footer Placeholder 4"/>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Slide Number Placeholder 5"/>
          <p:cNvSpPr>
            <a:spLocks noGrp="1" noChangeArrowheads="1"/>
          </p:cNvSpPr>
          <p:nvPr>
            <p:ph type="sldNum" sz="quarter" idx="12"/>
          </p:nvPr>
        </p:nvSpPr>
        <p:spPr>
          <a:xfrm>
            <a:off x="6934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FFED878C-A9BA-014C-95B9-18CE4C2BADCE}"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335378708"/>
      </p:ext>
    </p:extLst>
  </p:cSld>
  <p:clrMapOvr>
    <a:masterClrMapping/>
  </p:clrMapOvr>
  <p:transition spd="slow"/>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chemeClr val="bg1">
                <a:gamma/>
                <a:shade val="48627"/>
                <a:invGamma/>
              </a:schemeClr>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0" name="Rectangle 18"/>
            <p:cNvSpPr>
              <a:spLocks noChangeArrowheads="1"/>
            </p:cNvSpPr>
            <p:nvPr userDrawn="1"/>
          </p:nvSpPr>
          <p:spPr bwMode="hidden">
            <a:xfrm rot="39991575" flipH="1" flipV="1">
              <a:off x="5377"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66778"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66779"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220" name="Rectangle 220"/>
          <p:cNvSpPr>
            <a:spLocks noGrp="1" noChangeArrowheads="1"/>
          </p:cNvSpPr>
          <p:nvPr>
            <p:ph type="dt" sz="quarter" idx="10"/>
          </p:nvPr>
        </p:nvSpPr>
        <p:spPr/>
        <p:txBody>
          <a:bodyPr/>
          <a:lstStyle>
            <a:lvl1pPr>
              <a:defRPr/>
            </a:lvl1pPr>
          </a:lstStyle>
          <a:p>
            <a:pPr>
              <a:defRPr/>
            </a:pPr>
            <a:endParaRPr lang="en-US">
              <a:solidFill>
                <a:srgbClr val="FFFFFF"/>
              </a:solidFill>
              <a:latin typeface="Arial"/>
            </a:endParaRPr>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FF"/>
              </a:solidFill>
              <a:latin typeface="Arial"/>
            </a:endParaRPr>
          </a:p>
        </p:txBody>
      </p:sp>
      <p:sp>
        <p:nvSpPr>
          <p:cNvPr id="222" name="Rectangle 222"/>
          <p:cNvSpPr>
            <a:spLocks noGrp="1" noChangeArrowheads="1"/>
          </p:cNvSpPr>
          <p:nvPr>
            <p:ph type="sldNum" sz="quarter" idx="12"/>
          </p:nvPr>
        </p:nvSpPr>
        <p:spPr/>
        <p:txBody>
          <a:bodyPr/>
          <a:lstStyle>
            <a:lvl1pPr>
              <a:defRPr/>
            </a:lvl1pPr>
          </a:lstStyle>
          <a:p>
            <a:pPr>
              <a:defRPr/>
            </a:pPr>
            <a:fld id="{17791C01-04EE-1F4E-9690-FD4CB4AFABC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509757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42"/>
          <p:cNvSpPr>
            <a:spLocks noGrp="1" noChangeArrowheads="1"/>
          </p:cNvSpPr>
          <p:nvPr>
            <p:ph type="sldNum" sz="quarter" idx="10"/>
          </p:nvPr>
        </p:nvSpPr>
        <p:spPr>
          <a:ln/>
        </p:spPr>
        <p:txBody>
          <a:bodyPr/>
          <a:lstStyle>
            <a:lvl1pPr>
              <a:defRPr/>
            </a:lvl1pPr>
          </a:lstStyle>
          <a:p>
            <a:pPr>
              <a:defRPr/>
            </a:pPr>
            <a:fld id="{16BF7404-8ACF-2245-931F-8310E2697A7E}" type="slidenum">
              <a:rPr lang="en-US">
                <a:solidFill>
                  <a:srgbClr val="FFFFFF"/>
                </a:solidFill>
              </a:rPr>
              <a:pPr>
                <a:defRPr/>
              </a:pPr>
              <a:t>‹#›</a:t>
            </a:fld>
            <a:endParaRPr lang="en-US">
              <a:solidFill>
                <a:srgbClr val="FFFFFF"/>
              </a:solidFill>
            </a:endParaRPr>
          </a:p>
        </p:txBody>
      </p:sp>
      <p:sp>
        <p:nvSpPr>
          <p:cNvPr id="5"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6"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5578916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42"/>
          <p:cNvSpPr>
            <a:spLocks noGrp="1" noChangeArrowheads="1"/>
          </p:cNvSpPr>
          <p:nvPr>
            <p:ph type="sldNum" sz="quarter" idx="10"/>
          </p:nvPr>
        </p:nvSpPr>
        <p:spPr>
          <a:ln/>
        </p:spPr>
        <p:txBody>
          <a:bodyPr/>
          <a:lstStyle>
            <a:lvl1pPr>
              <a:defRPr/>
            </a:lvl1pPr>
          </a:lstStyle>
          <a:p>
            <a:pPr>
              <a:defRPr/>
            </a:pPr>
            <a:fld id="{FCBA5548-69CE-B74E-9EA3-5D3424E7A742}" type="slidenum">
              <a:rPr lang="en-US">
                <a:solidFill>
                  <a:srgbClr val="FFFFFF"/>
                </a:solidFill>
              </a:rPr>
              <a:pPr>
                <a:defRPr/>
              </a:pPr>
              <a:t>‹#›</a:t>
            </a:fld>
            <a:endParaRPr lang="en-US">
              <a:solidFill>
                <a:srgbClr val="FFFFFF"/>
              </a:solidFill>
            </a:endParaRPr>
          </a:p>
        </p:txBody>
      </p:sp>
      <p:sp>
        <p:nvSpPr>
          <p:cNvPr id="5"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6"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29019682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42"/>
          <p:cNvSpPr>
            <a:spLocks noGrp="1" noChangeArrowheads="1"/>
          </p:cNvSpPr>
          <p:nvPr>
            <p:ph type="sldNum" sz="quarter" idx="10"/>
          </p:nvPr>
        </p:nvSpPr>
        <p:spPr>
          <a:ln/>
        </p:spPr>
        <p:txBody>
          <a:bodyPr/>
          <a:lstStyle>
            <a:lvl1pPr>
              <a:defRPr/>
            </a:lvl1pPr>
          </a:lstStyle>
          <a:p>
            <a:pPr>
              <a:defRPr/>
            </a:pPr>
            <a:fld id="{42C0EEA0-A1F6-0C4E-96E9-29B52BA60514}" type="slidenum">
              <a:rPr lang="en-US">
                <a:solidFill>
                  <a:srgbClr val="FFFFFF"/>
                </a:solidFill>
              </a:rPr>
              <a:pPr>
                <a:defRPr/>
              </a:pPr>
              <a:t>‹#›</a:t>
            </a:fld>
            <a:endParaRPr lang="en-US">
              <a:solidFill>
                <a:srgbClr val="FFFFFF"/>
              </a:solidFill>
            </a:endParaRPr>
          </a:p>
        </p:txBody>
      </p:sp>
      <p:sp>
        <p:nvSpPr>
          <p:cNvPr id="6"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7"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576456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E01E0A15-998F-0449-B44D-31D4BE797B8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624680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42"/>
          <p:cNvSpPr>
            <a:spLocks noGrp="1" noChangeArrowheads="1"/>
          </p:cNvSpPr>
          <p:nvPr>
            <p:ph type="sldNum" sz="quarter" idx="10"/>
          </p:nvPr>
        </p:nvSpPr>
        <p:spPr>
          <a:ln/>
        </p:spPr>
        <p:txBody>
          <a:bodyPr/>
          <a:lstStyle>
            <a:lvl1pPr>
              <a:defRPr/>
            </a:lvl1pPr>
          </a:lstStyle>
          <a:p>
            <a:pPr>
              <a:defRPr/>
            </a:pPr>
            <a:fld id="{CC504BC5-A822-4C45-9808-B9D96E25F22B}" type="slidenum">
              <a:rPr lang="en-US">
                <a:solidFill>
                  <a:srgbClr val="FFFFFF"/>
                </a:solidFill>
              </a:rPr>
              <a:pPr>
                <a:defRPr/>
              </a:pPr>
              <a:t>‹#›</a:t>
            </a:fld>
            <a:endParaRPr lang="en-US">
              <a:solidFill>
                <a:srgbClr val="FFFFFF"/>
              </a:solidFill>
            </a:endParaRPr>
          </a:p>
        </p:txBody>
      </p:sp>
      <p:sp>
        <p:nvSpPr>
          <p:cNvPr id="8"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9"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9072842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42"/>
          <p:cNvSpPr>
            <a:spLocks noGrp="1" noChangeArrowheads="1"/>
          </p:cNvSpPr>
          <p:nvPr>
            <p:ph type="sldNum" sz="quarter" idx="10"/>
          </p:nvPr>
        </p:nvSpPr>
        <p:spPr>
          <a:ln/>
        </p:spPr>
        <p:txBody>
          <a:bodyPr/>
          <a:lstStyle>
            <a:lvl1pPr>
              <a:defRPr/>
            </a:lvl1pPr>
          </a:lstStyle>
          <a:p>
            <a:pPr>
              <a:defRPr/>
            </a:pPr>
            <a:fld id="{079D4C57-D088-9344-B6A8-A87CCAD76EB3}" type="slidenum">
              <a:rPr lang="en-US">
                <a:solidFill>
                  <a:srgbClr val="FFFFFF"/>
                </a:solidFill>
              </a:rPr>
              <a:pPr>
                <a:defRPr/>
              </a:pPr>
              <a:t>‹#›</a:t>
            </a:fld>
            <a:endParaRPr lang="en-US">
              <a:solidFill>
                <a:srgbClr val="FFFFFF"/>
              </a:solidFill>
            </a:endParaRPr>
          </a:p>
        </p:txBody>
      </p:sp>
      <p:sp>
        <p:nvSpPr>
          <p:cNvPr id="4"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5"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10501211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42"/>
          <p:cNvSpPr>
            <a:spLocks noGrp="1" noChangeArrowheads="1"/>
          </p:cNvSpPr>
          <p:nvPr>
            <p:ph type="sldNum" sz="quarter" idx="10"/>
          </p:nvPr>
        </p:nvSpPr>
        <p:spPr>
          <a:ln/>
        </p:spPr>
        <p:txBody>
          <a:bodyPr/>
          <a:lstStyle>
            <a:lvl1pPr>
              <a:defRPr/>
            </a:lvl1pPr>
          </a:lstStyle>
          <a:p>
            <a:pPr>
              <a:defRPr/>
            </a:pPr>
            <a:fld id="{3D8B433D-BAFC-E24A-99C9-734B96FC8566}" type="slidenum">
              <a:rPr lang="en-US">
                <a:solidFill>
                  <a:srgbClr val="FFFFFF"/>
                </a:solidFill>
              </a:rPr>
              <a:pPr>
                <a:defRPr/>
              </a:pPr>
              <a:t>‹#›</a:t>
            </a:fld>
            <a:endParaRPr lang="en-US">
              <a:solidFill>
                <a:srgbClr val="FFFFFF"/>
              </a:solidFill>
            </a:endParaRPr>
          </a:p>
        </p:txBody>
      </p:sp>
      <p:sp>
        <p:nvSpPr>
          <p:cNvPr id="3"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4"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17754748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42"/>
          <p:cNvSpPr>
            <a:spLocks noGrp="1" noChangeArrowheads="1"/>
          </p:cNvSpPr>
          <p:nvPr>
            <p:ph type="sldNum" sz="quarter" idx="10"/>
          </p:nvPr>
        </p:nvSpPr>
        <p:spPr>
          <a:ln/>
        </p:spPr>
        <p:txBody>
          <a:bodyPr/>
          <a:lstStyle>
            <a:lvl1pPr>
              <a:defRPr/>
            </a:lvl1pPr>
          </a:lstStyle>
          <a:p>
            <a:pPr>
              <a:defRPr/>
            </a:pPr>
            <a:fld id="{520B6DE8-0102-9848-888F-98174A854A8E}" type="slidenum">
              <a:rPr lang="en-US">
                <a:solidFill>
                  <a:srgbClr val="FFFFFF"/>
                </a:solidFill>
              </a:rPr>
              <a:pPr>
                <a:defRPr/>
              </a:pPr>
              <a:t>‹#›</a:t>
            </a:fld>
            <a:endParaRPr lang="en-US">
              <a:solidFill>
                <a:srgbClr val="FFFFFF"/>
              </a:solidFill>
            </a:endParaRPr>
          </a:p>
        </p:txBody>
      </p:sp>
      <p:sp>
        <p:nvSpPr>
          <p:cNvPr id="6"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7"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23274222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42"/>
          <p:cNvSpPr>
            <a:spLocks noGrp="1" noChangeArrowheads="1"/>
          </p:cNvSpPr>
          <p:nvPr>
            <p:ph type="sldNum" sz="quarter" idx="10"/>
          </p:nvPr>
        </p:nvSpPr>
        <p:spPr>
          <a:ln/>
        </p:spPr>
        <p:txBody>
          <a:bodyPr/>
          <a:lstStyle>
            <a:lvl1pPr>
              <a:defRPr/>
            </a:lvl1pPr>
          </a:lstStyle>
          <a:p>
            <a:pPr>
              <a:defRPr/>
            </a:pPr>
            <a:fld id="{62AD45BE-0D1E-4649-A42A-246B7E83D585}" type="slidenum">
              <a:rPr lang="en-US">
                <a:solidFill>
                  <a:srgbClr val="FFFFFF"/>
                </a:solidFill>
              </a:rPr>
              <a:pPr>
                <a:defRPr/>
              </a:pPr>
              <a:t>‹#›</a:t>
            </a:fld>
            <a:endParaRPr lang="en-US">
              <a:solidFill>
                <a:srgbClr val="FFFFFF"/>
              </a:solidFill>
            </a:endParaRPr>
          </a:p>
        </p:txBody>
      </p:sp>
      <p:sp>
        <p:nvSpPr>
          <p:cNvPr id="6"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7"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4554760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42"/>
          <p:cNvSpPr>
            <a:spLocks noGrp="1" noChangeArrowheads="1"/>
          </p:cNvSpPr>
          <p:nvPr>
            <p:ph type="sldNum" sz="quarter" idx="10"/>
          </p:nvPr>
        </p:nvSpPr>
        <p:spPr>
          <a:ln/>
        </p:spPr>
        <p:txBody>
          <a:bodyPr/>
          <a:lstStyle>
            <a:lvl1pPr>
              <a:defRPr/>
            </a:lvl1pPr>
          </a:lstStyle>
          <a:p>
            <a:pPr>
              <a:defRPr/>
            </a:pPr>
            <a:fld id="{404C8E7D-B7DE-8841-BACE-B6BABA070DBC}" type="slidenum">
              <a:rPr lang="en-US">
                <a:solidFill>
                  <a:srgbClr val="FFFFFF"/>
                </a:solidFill>
              </a:rPr>
              <a:pPr>
                <a:defRPr/>
              </a:pPr>
              <a:t>‹#›</a:t>
            </a:fld>
            <a:endParaRPr lang="en-US">
              <a:solidFill>
                <a:srgbClr val="FFFFFF"/>
              </a:solidFill>
            </a:endParaRPr>
          </a:p>
        </p:txBody>
      </p:sp>
      <p:sp>
        <p:nvSpPr>
          <p:cNvPr id="5"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6"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27678910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42"/>
          <p:cNvSpPr>
            <a:spLocks noGrp="1" noChangeArrowheads="1"/>
          </p:cNvSpPr>
          <p:nvPr>
            <p:ph type="sldNum" sz="quarter" idx="10"/>
          </p:nvPr>
        </p:nvSpPr>
        <p:spPr>
          <a:ln/>
        </p:spPr>
        <p:txBody>
          <a:bodyPr/>
          <a:lstStyle>
            <a:lvl1pPr>
              <a:defRPr/>
            </a:lvl1pPr>
          </a:lstStyle>
          <a:p>
            <a:pPr>
              <a:defRPr/>
            </a:pPr>
            <a:fld id="{C84344D4-1A6F-AD47-A60B-27F3AD206B47}" type="slidenum">
              <a:rPr lang="en-US">
                <a:solidFill>
                  <a:srgbClr val="FFFFFF"/>
                </a:solidFill>
              </a:rPr>
              <a:pPr>
                <a:defRPr/>
              </a:pPr>
              <a:t>‹#›</a:t>
            </a:fld>
            <a:endParaRPr lang="en-US">
              <a:solidFill>
                <a:srgbClr val="FFFFFF"/>
              </a:solidFill>
            </a:endParaRPr>
          </a:p>
        </p:txBody>
      </p:sp>
      <p:sp>
        <p:nvSpPr>
          <p:cNvPr id="5"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6"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41787261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69634"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69635"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5A5C0B9B-F69C-3E4A-A3AE-2FA0857184CE}"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173112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3C5217C-AA16-4244-9E17-2B675A433C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757882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1A2DAB7-3C19-CF4C-BBBD-377C398E32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0863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0FBDDB4C-49B6-5B43-8A7A-F0084B24DC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530128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A39468F-AC16-C84D-A5BD-472A2C4B42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680421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831DD969-7D68-DC43-B407-33B5FF77B4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147086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908E66AA-24CB-0942-9D85-617C4521EA8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710279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2C162F7F-F406-EE48-98CC-00C66E2565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610799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7D217D2-ABD7-D542-836A-61AC873EF1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62175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AA3CAE58-5613-A841-BFB3-A529FE9EED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863965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215D1FF-7FA4-0448-BD45-DA1A88918E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383778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A09AF20-4EB3-8E43-A854-320D295FE3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796084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7314" name="Rectangle 2"/>
          <p:cNvSpPr>
            <a:spLocks noGrp="1" noChangeArrowheads="1"/>
          </p:cNvSpPr>
          <p:nvPr>
            <p:ph type="ctrTitle"/>
          </p:nvPr>
        </p:nvSpPr>
        <p:spPr>
          <a:xfrm>
            <a:off x="838200" y="4495800"/>
            <a:ext cx="7772400" cy="1524000"/>
          </a:xfrm>
          <a:effectLst>
            <a:outerShdw blurRad="63500" dist="25399" dir="2700000" algn="ctr" rotWithShape="0">
              <a:schemeClr val="bg2">
                <a:alpha val="75000"/>
              </a:schemeClr>
            </a:outerShdw>
          </a:effectLst>
        </p:spPr>
        <p:txBody>
          <a:bodyPr/>
          <a:lstStyle>
            <a:lvl1pPr>
              <a:defRPr sz="6000"/>
            </a:lvl1pPr>
          </a:lstStyle>
          <a:p>
            <a:r>
              <a:rPr lang="en-US"/>
              <a:t>Click to edit Master title style</a:t>
            </a:r>
          </a:p>
        </p:txBody>
      </p:sp>
      <p:sp>
        <p:nvSpPr>
          <p:cNvPr id="397315" name="Rectangle 3"/>
          <p:cNvSpPr>
            <a:spLocks noGrp="1" noChangeArrowheads="1"/>
          </p:cNvSpPr>
          <p:nvPr>
            <p:ph type="subTitle" idx="1"/>
          </p:nvPr>
        </p:nvSpPr>
        <p:spPr>
          <a:xfrm>
            <a:off x="3352800" y="990600"/>
            <a:ext cx="2362200" cy="2438400"/>
          </a:xfrm>
          <a:effectLst>
            <a:outerShdw blurRad="38100" dist="25399" dir="2700000" algn="ctr" rotWithShape="0">
              <a:schemeClr val="bg2">
                <a:alpha val="99962"/>
              </a:schemeClr>
            </a:outerShdw>
          </a:effectLst>
        </p:spPr>
        <p:txBody>
          <a:bodyPr/>
          <a:lstStyle>
            <a:lvl1pPr marL="0" indent="0" algn="ctr">
              <a:buFont typeface="Wingdings" charset="2"/>
              <a:buNone/>
              <a:defRPr>
                <a:latin typeface="Curlz MT" charset="0"/>
              </a:defRPr>
            </a:lvl1pPr>
          </a:lstStyle>
          <a:p>
            <a:r>
              <a:rPr lang="en-US"/>
              <a:t>Click to edit Master subtitle style</a:t>
            </a:r>
          </a:p>
        </p:txBody>
      </p:sp>
      <p:sp>
        <p:nvSpPr>
          <p:cNvPr id="4" name="Rectangle 4"/>
          <p:cNvSpPr>
            <a:spLocks noGrp="1" noChangeArrowheads="1"/>
          </p:cNvSpPr>
          <p:nvPr>
            <p:ph type="dt" sz="half" idx="10"/>
          </p:nvPr>
        </p:nvSpPr>
        <p:spPr>
          <a:effectLst>
            <a:outerShdw blurRad="38100" dist="25399" dir="2700000" algn="ctr" rotWithShape="0">
              <a:schemeClr val="bg2">
                <a:alpha val="99962"/>
              </a:schemeClr>
            </a:outerShdw>
          </a:effectLst>
        </p:spPr>
        <p:txBody>
          <a:bodyPr/>
          <a:lstStyle>
            <a:lvl1pPr>
              <a:defRPr/>
            </a:lvl1pPr>
          </a:lstStyle>
          <a:p>
            <a:pPr>
              <a:defRPr/>
            </a:pPr>
            <a:endParaRPr lang="en-US">
              <a:ea typeface="MS Pゴシック"/>
              <a:cs typeface="MS Pゴシック"/>
            </a:endParaRPr>
          </a:p>
        </p:txBody>
      </p:sp>
      <p:sp>
        <p:nvSpPr>
          <p:cNvPr id="5" name="Rectangle 5"/>
          <p:cNvSpPr>
            <a:spLocks noGrp="1" noChangeArrowheads="1"/>
          </p:cNvSpPr>
          <p:nvPr>
            <p:ph type="ftr" sz="quarter" idx="11"/>
          </p:nvPr>
        </p:nvSpPr>
        <p:spPr>
          <a:effectLst>
            <a:outerShdw blurRad="38100" dist="25399" dir="2700000" algn="ctr" rotWithShape="0">
              <a:schemeClr val="bg2">
                <a:alpha val="99962"/>
              </a:schemeClr>
            </a:outerShdw>
          </a:effectLst>
        </p:spPr>
        <p:txBody>
          <a:bodyPr/>
          <a:lstStyle>
            <a:lvl1pPr>
              <a:defRPr/>
            </a:lvl1pPr>
          </a:lstStyle>
          <a:p>
            <a:pPr>
              <a:defRPr/>
            </a:pPr>
            <a:endParaRPr lang="en-US">
              <a:ea typeface="MS Pゴシック"/>
              <a:cs typeface="MS Pゴシック"/>
            </a:endParaRPr>
          </a:p>
        </p:txBody>
      </p:sp>
      <p:sp>
        <p:nvSpPr>
          <p:cNvPr id="6" name="Rectangle 6"/>
          <p:cNvSpPr>
            <a:spLocks noGrp="1" noChangeArrowheads="1"/>
          </p:cNvSpPr>
          <p:nvPr>
            <p:ph type="sldNum" sz="quarter" idx="12"/>
          </p:nvPr>
        </p:nvSpPr>
        <p:spPr>
          <a:effectLst>
            <a:outerShdw blurRad="38100" dist="25399" dir="2700000" algn="ctr" rotWithShape="0">
              <a:schemeClr val="bg2">
                <a:alpha val="99962"/>
              </a:schemeClr>
            </a:outerShdw>
          </a:effectLst>
        </p:spPr>
        <p:txBody>
          <a:bodyPr/>
          <a:lstStyle>
            <a:lvl1pPr>
              <a:defRPr/>
            </a:lvl1pPr>
          </a:lstStyle>
          <a:p>
            <a:pPr>
              <a:defRPr/>
            </a:pPr>
            <a:fld id="{3CE37B3D-A8DB-DF41-B41C-265E612E3C55}" type="slidenum">
              <a:rPr lang="en-US"/>
              <a:pPr>
                <a:defRPr/>
              </a:pPr>
              <a:t>‹#›</a:t>
            </a:fld>
            <a:endParaRPr lang="en-US"/>
          </a:p>
        </p:txBody>
      </p:sp>
    </p:spTree>
    <p:extLst>
      <p:ext uri="{BB962C8B-B14F-4D97-AF65-F5344CB8AC3E}">
        <p14:creationId xmlns:p14="http://schemas.microsoft.com/office/powerpoint/2010/main" val="1789860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100D6A-0A5C-9D41-A7EB-A6781C69DC2A}" type="slidenum">
              <a:rPr lang="en-US"/>
              <a:pPr>
                <a:defRPr/>
              </a:pPr>
              <a:t>‹#›</a:t>
            </a:fld>
            <a:endParaRPr lang="en-US"/>
          </a:p>
        </p:txBody>
      </p:sp>
    </p:spTree>
    <p:extLst>
      <p:ext uri="{BB962C8B-B14F-4D97-AF65-F5344CB8AC3E}">
        <p14:creationId xmlns:p14="http://schemas.microsoft.com/office/powerpoint/2010/main" val="224621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FF5111D-ADD1-AA4B-948B-4FD29C4BBF6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607211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1A08CC-C9CC-294F-B92E-B597CB38D41A}" type="slidenum">
              <a:rPr lang="en-US"/>
              <a:pPr>
                <a:defRPr/>
              </a:pPr>
              <a:t>‹#›</a:t>
            </a:fld>
            <a:endParaRPr lang="en-US"/>
          </a:p>
        </p:txBody>
      </p:sp>
    </p:spTree>
    <p:extLst>
      <p:ext uri="{BB962C8B-B14F-4D97-AF65-F5344CB8AC3E}">
        <p14:creationId xmlns:p14="http://schemas.microsoft.com/office/powerpoint/2010/main" val="6665062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384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24384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0A7D74-72F2-D24F-A9C1-47CE2F2409B6}" type="slidenum">
              <a:rPr lang="en-US"/>
              <a:pPr>
                <a:defRPr/>
              </a:pPr>
              <a:t>‹#›</a:t>
            </a:fld>
            <a:endParaRPr lang="en-US"/>
          </a:p>
        </p:txBody>
      </p:sp>
    </p:spTree>
    <p:extLst>
      <p:ext uri="{BB962C8B-B14F-4D97-AF65-F5344CB8AC3E}">
        <p14:creationId xmlns:p14="http://schemas.microsoft.com/office/powerpoint/2010/main" val="16693601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C48325AC-50D8-A24C-843F-8341A32CD3E9}" type="slidenum">
              <a:rPr lang="en-US"/>
              <a:pPr>
                <a:defRPr/>
              </a:pPr>
              <a:t>‹#›</a:t>
            </a:fld>
            <a:endParaRPr lang="en-US"/>
          </a:p>
        </p:txBody>
      </p:sp>
    </p:spTree>
    <p:extLst>
      <p:ext uri="{BB962C8B-B14F-4D97-AF65-F5344CB8AC3E}">
        <p14:creationId xmlns:p14="http://schemas.microsoft.com/office/powerpoint/2010/main" val="3052741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2FC71029-A006-0C46-9867-E8829943BDF5}" type="slidenum">
              <a:rPr lang="en-US"/>
              <a:pPr>
                <a:defRPr/>
              </a:pPr>
              <a:t>‹#›</a:t>
            </a:fld>
            <a:endParaRPr lang="en-US"/>
          </a:p>
        </p:txBody>
      </p:sp>
    </p:spTree>
    <p:extLst>
      <p:ext uri="{BB962C8B-B14F-4D97-AF65-F5344CB8AC3E}">
        <p14:creationId xmlns:p14="http://schemas.microsoft.com/office/powerpoint/2010/main" val="32708577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6C0BFD29-6197-AF43-AFFD-161900043AAD}" type="slidenum">
              <a:rPr lang="en-US"/>
              <a:pPr>
                <a:defRPr/>
              </a:pPr>
              <a:t>‹#›</a:t>
            </a:fld>
            <a:endParaRPr lang="en-US"/>
          </a:p>
        </p:txBody>
      </p:sp>
    </p:spTree>
    <p:extLst>
      <p:ext uri="{BB962C8B-B14F-4D97-AF65-F5344CB8AC3E}">
        <p14:creationId xmlns:p14="http://schemas.microsoft.com/office/powerpoint/2010/main" val="21905420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398547-4B6D-444A-ABDF-F2C36BB12878}" type="slidenum">
              <a:rPr lang="en-US"/>
              <a:pPr>
                <a:defRPr/>
              </a:pPr>
              <a:t>‹#›</a:t>
            </a:fld>
            <a:endParaRPr lang="en-US"/>
          </a:p>
        </p:txBody>
      </p:sp>
    </p:spTree>
    <p:extLst>
      <p:ext uri="{BB962C8B-B14F-4D97-AF65-F5344CB8AC3E}">
        <p14:creationId xmlns:p14="http://schemas.microsoft.com/office/powerpoint/2010/main" val="18962589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8FCCEE-7021-1446-ACED-B10E93D003DB}" type="slidenum">
              <a:rPr lang="en-US"/>
              <a:pPr>
                <a:defRPr/>
              </a:pPr>
              <a:t>‹#›</a:t>
            </a:fld>
            <a:endParaRPr lang="en-US"/>
          </a:p>
        </p:txBody>
      </p:sp>
    </p:spTree>
    <p:extLst>
      <p:ext uri="{BB962C8B-B14F-4D97-AF65-F5344CB8AC3E}">
        <p14:creationId xmlns:p14="http://schemas.microsoft.com/office/powerpoint/2010/main" val="26104982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B8C0AA-7E14-7040-98FA-DB52C53E6183}" type="slidenum">
              <a:rPr lang="en-US"/>
              <a:pPr>
                <a:defRPr/>
              </a:pPr>
              <a:t>‹#›</a:t>
            </a:fld>
            <a:endParaRPr lang="en-US"/>
          </a:p>
        </p:txBody>
      </p:sp>
    </p:spTree>
    <p:extLst>
      <p:ext uri="{BB962C8B-B14F-4D97-AF65-F5344CB8AC3E}">
        <p14:creationId xmlns:p14="http://schemas.microsoft.com/office/powerpoint/2010/main" val="34676655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AB2A3F-EFD6-3342-A4C9-9075000F0432}" type="slidenum">
              <a:rPr lang="en-US"/>
              <a:pPr>
                <a:defRPr/>
              </a:pPr>
              <a:t>‹#›</a:t>
            </a:fld>
            <a:endParaRPr lang="en-US"/>
          </a:p>
        </p:txBody>
      </p:sp>
    </p:spTree>
    <p:extLst>
      <p:ext uri="{BB962C8B-B14F-4D97-AF65-F5344CB8AC3E}">
        <p14:creationId xmlns:p14="http://schemas.microsoft.com/office/powerpoint/2010/main" val="40693465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1170"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r>
              <a:rPr lang="en-US"/>
              <a:t>Click to edit Master title style</a:t>
            </a:r>
          </a:p>
        </p:txBody>
      </p:sp>
      <p:sp>
        <p:nvSpPr>
          <p:cNvPr id="391171" name="Rectangle 3"/>
          <p:cNvSpPr>
            <a:spLocks noGrp="1" noChangeArrowheads="1"/>
          </p:cNvSpPr>
          <p:nvPr>
            <p:ph type="subTitle" idx="1"/>
          </p:nvPr>
        </p:nvSpPr>
        <p:spPr>
          <a:xfrm>
            <a:off x="2133600" y="3886200"/>
            <a:ext cx="4267200" cy="2057400"/>
          </a:xfrm>
          <a:effectLst/>
        </p:spPr>
        <p:txBody>
          <a:bodyPr/>
          <a:lstStyle>
            <a:lvl1pPr marL="0" indent="0">
              <a:buFont typeface="Wingdings" charset="2"/>
              <a:buNone/>
              <a:defRPr i="1"/>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xfrm>
            <a:off x="6553200" y="6248400"/>
            <a:ext cx="1295400" cy="457200"/>
          </a:xfrm>
        </p:spPr>
        <p:txBody>
          <a:bodyPr/>
          <a:lstStyle>
            <a:lvl1pPr>
              <a:defRPr/>
            </a:lvl1pPr>
          </a:lstStyle>
          <a:p>
            <a:pPr>
              <a:defRPr/>
            </a:pPr>
            <a:fld id="{E9EB198A-8176-094A-9658-E046E7D055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0639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C9AA28B-7ED5-2647-A6D8-48D3E40A0F9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592017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523F58-3DC1-9C42-BDC5-E4F3EDE201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02293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91E7C1-CAFB-7644-9692-6B9F398467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13409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F61005-4860-A547-98DB-FEB996ECBE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62708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D9F0E1-BA00-144D-B6CB-DB75795AC1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74011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6"/>
          <p:cNvSpPr>
            <a:spLocks noGrp="1" noChangeArrowheads="1"/>
          </p:cNvSpPr>
          <p:nvPr>
            <p:ph type="sldNum" sz="quarter" idx="12"/>
          </p:nvPr>
        </p:nvSpPr>
        <p:spPr>
          <a:ln/>
        </p:spPr>
        <p:txBody>
          <a:bodyPr/>
          <a:lstStyle>
            <a:lvl1pPr>
              <a:defRPr/>
            </a:lvl1pPr>
          </a:lstStyle>
          <a:p>
            <a:pPr>
              <a:defRPr/>
            </a:pPr>
            <a:fld id="{C0EBAAE0-7E3E-1D44-93FB-9422F3CCC6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73480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4" name="Rectangle 6"/>
          <p:cNvSpPr>
            <a:spLocks noGrp="1" noChangeArrowheads="1"/>
          </p:cNvSpPr>
          <p:nvPr>
            <p:ph type="sldNum" sz="quarter" idx="12"/>
          </p:nvPr>
        </p:nvSpPr>
        <p:spPr>
          <a:ln/>
        </p:spPr>
        <p:txBody>
          <a:bodyPr/>
          <a:lstStyle>
            <a:lvl1pPr>
              <a:defRPr/>
            </a:lvl1pPr>
          </a:lstStyle>
          <a:p>
            <a:pPr>
              <a:defRPr/>
            </a:pPr>
            <a:fld id="{57949553-52A8-AE47-99DC-ECB373C2E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89533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0637AD-6754-404E-BD5B-4AF5F4C936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16914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A8C17D-6C9C-F145-9B6D-1593BA679D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52561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664290-FF92-FE45-ABDA-0124C3825B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37163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1F5ABE-2299-774D-AD09-984ED7871E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4350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5.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6.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7.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8.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image" Target="../media/image19.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21.jpe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22.jpe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23.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24.jpe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25.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27.jpe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28.jpe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image" Target="../media/image29.jpeg"/><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31.jpe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image" Target="../media/image32.jpeg"/><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e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5.png"/><Relationship Id="rId2" Type="http://schemas.openxmlformats.org/officeDocument/2006/relationships/slideLayout" Target="../slideLayouts/slideLayout24.xml"/><Relationship Id="rId16"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image" Target="../media/image33.jpeg"/><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image" Target="../media/image35.jpeg"/><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13" Type="http://schemas.openxmlformats.org/officeDocument/2006/relationships/image" Target="../media/image36.jpeg"/><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6.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4.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7.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5.xml"/><Relationship Id="rId13" Type="http://schemas.openxmlformats.org/officeDocument/2006/relationships/slideLayout" Target="../slideLayouts/slideLayout420.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slideLayout" Target="../slideLayouts/slideLayout419.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8.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theme" Target="../theme/theme39.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6.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theme" Target="../theme/theme40.xml"/><Relationship Id="rId1" Type="http://schemas.openxmlformats.org/officeDocument/2006/relationships/slideLayout" Target="../slideLayouts/slideLayout432.xml"/></Relationships>
</file>

<file path=ppt/slideMasters/_rels/slideMaster41.xml.rels><?xml version="1.0" encoding="UTF-8" standalone="yes"?>
<Relationships xmlns="http://schemas.openxmlformats.org/package/2006/relationships"><Relationship Id="rId3" Type="http://schemas.openxmlformats.org/officeDocument/2006/relationships/slideLayout" Target="../slideLayouts/slideLayout435.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43.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42.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447.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55.xml"/><Relationship Id="rId3" Type="http://schemas.openxmlformats.org/officeDocument/2006/relationships/slideLayout" Target="../slideLayouts/slideLayout450.xml"/><Relationship Id="rId7" Type="http://schemas.openxmlformats.org/officeDocument/2006/relationships/slideLayout" Target="../slideLayouts/slideLayout454.xml"/><Relationship Id="rId12" Type="http://schemas.openxmlformats.org/officeDocument/2006/relationships/theme" Target="../theme/theme44.xml"/><Relationship Id="rId2" Type="http://schemas.openxmlformats.org/officeDocument/2006/relationships/slideLayout" Target="../slideLayouts/slideLayout449.xml"/><Relationship Id="rId1" Type="http://schemas.openxmlformats.org/officeDocument/2006/relationships/slideLayout" Target="../slideLayouts/slideLayout448.xml"/><Relationship Id="rId6" Type="http://schemas.openxmlformats.org/officeDocument/2006/relationships/slideLayout" Target="../slideLayouts/slideLayout453.xml"/><Relationship Id="rId11" Type="http://schemas.openxmlformats.org/officeDocument/2006/relationships/slideLayout" Target="../slideLayouts/slideLayout458.xml"/><Relationship Id="rId5" Type="http://schemas.openxmlformats.org/officeDocument/2006/relationships/slideLayout" Target="../slideLayouts/slideLayout452.xml"/><Relationship Id="rId10" Type="http://schemas.openxmlformats.org/officeDocument/2006/relationships/slideLayout" Target="../slideLayouts/slideLayout457.xml"/><Relationship Id="rId4" Type="http://schemas.openxmlformats.org/officeDocument/2006/relationships/slideLayout" Target="../slideLayouts/slideLayout451.xml"/><Relationship Id="rId9" Type="http://schemas.openxmlformats.org/officeDocument/2006/relationships/slideLayout" Target="../slideLayouts/slideLayout4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7.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9.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0.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1.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3.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9074" name="Group 2"/>
          <p:cNvGrpSpPr>
            <a:grpSpLocks/>
          </p:cNvGrpSpPr>
          <p:nvPr/>
        </p:nvGrpSpPr>
        <p:grpSpPr bwMode="auto">
          <a:xfrm>
            <a:off x="457200" y="992188"/>
            <a:ext cx="8153400" cy="1600200"/>
            <a:chOff x="288" y="625"/>
            <a:chExt cx="5136" cy="1008"/>
          </a:xfrm>
        </p:grpSpPr>
        <p:sp>
          <p:nvSpPr>
            <p:cNvPr id="259080"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259081"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259082"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259083"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sp>
        <p:nvSpPr>
          <p:cNvPr id="25907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25907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5"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Arial"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183306"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Arial"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183307"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latin typeface="Arial" charset="0"/>
              </a:defRPr>
            </a:lvl1pPr>
          </a:lstStyle>
          <a:p>
            <a:pPr defTabSz="914400" fontAlgn="base">
              <a:spcBef>
                <a:spcPct val="0"/>
              </a:spcBef>
              <a:spcAft>
                <a:spcPct val="0"/>
              </a:spcAft>
              <a:defRPr/>
            </a:pPr>
            <a:fld id="{6237997F-B353-0840-B04C-04297AA5B173}" type="slidenum">
              <a:rPr lang="en-US">
                <a:solidFill>
                  <a:srgbClr val="FFFFCC"/>
                </a:solidFill>
                <a:ea typeface="ＭＳ Ｐゴシック" charset="0"/>
                <a:cs typeface="ＭＳ Ｐゴシック" charset="0"/>
              </a:rPr>
              <a:pPr defTabSz="914400" fontAlgn="base">
                <a:spcBef>
                  <a:spcPct val="0"/>
                </a:spcBef>
                <a:spcAft>
                  <a:spcPct val="0"/>
                </a:spcAft>
                <a:defRPr/>
              </a:pPr>
              <a:t>‹#›</a:t>
            </a:fld>
            <a:endParaRPr lang="en-US">
              <a:solidFill>
                <a:srgbClr val="FFFFCC"/>
              </a:solidFill>
              <a:ea typeface="ＭＳ Ｐゴシック" charset="0"/>
              <a:cs typeface="ＭＳ Ｐゴシック" charset="0"/>
            </a:endParaRPr>
          </a:p>
        </p:txBody>
      </p:sp>
    </p:spTree>
    <p:extLst>
      <p:ext uri="{BB962C8B-B14F-4D97-AF65-F5344CB8AC3E}">
        <p14:creationId xmlns:p14="http://schemas.microsoft.com/office/powerpoint/2010/main" val="3692573742"/>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1714" name="Rectangle 2"/>
          <p:cNvSpPr>
            <a:spLocks noGrp="1" noChangeArrowheads="1"/>
          </p:cNvSpPr>
          <p:nvPr>
            <p:ph type="title"/>
          </p:nvPr>
        </p:nvSpPr>
        <p:spPr bwMode="auto">
          <a:xfrm>
            <a:off x="304800" y="609600"/>
            <a:ext cx="7543800" cy="1143000"/>
          </a:xfrm>
          <a:prstGeom prst="rect">
            <a:avLst/>
          </a:prstGeom>
          <a:noFill/>
          <a:ln w="9525">
            <a:noFill/>
            <a:miter lim="800000"/>
            <a:headEnd/>
            <a:tailEnd/>
          </a:ln>
          <a:effectLst>
            <a:outerShdw blurRad="50800" dist="25399" dir="27000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1715" name="Rectangle 3"/>
          <p:cNvSpPr>
            <a:spLocks noGrp="1" noChangeArrowheads="1"/>
          </p:cNvSpPr>
          <p:nvPr>
            <p:ph type="body" idx="1"/>
          </p:nvPr>
        </p:nvSpPr>
        <p:spPr bwMode="auto">
          <a:xfrm>
            <a:off x="304800" y="1981200"/>
            <a:ext cx="7543800" cy="4114800"/>
          </a:xfrm>
          <a:prstGeom prst="rect">
            <a:avLst/>
          </a:prstGeom>
          <a:noFill/>
          <a:ln w="9525">
            <a:noFill/>
            <a:miter lim="800000"/>
            <a:headEnd/>
            <a:tailEnd/>
          </a:ln>
          <a:effectLst>
            <a:outerShdw blurRad="50800" dist="25399"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1716" name="Rectangle 4"/>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defTabSz="914400" eaLnBrk="0" fontAlgn="base" hangingPunct="0">
              <a:spcBef>
                <a:spcPct val="0"/>
              </a:spcBef>
              <a:spcAft>
                <a:spcPct val="0"/>
              </a:spcAft>
              <a:defRPr/>
            </a:pPr>
            <a:endParaRPr lang="en-US">
              <a:solidFill>
                <a:srgbClr val="000000"/>
              </a:solidFill>
              <a:ea typeface="ＭＳ Ｐゴシック"/>
              <a:cs typeface="ＭＳ Ｐゴシック"/>
            </a:endParaRPr>
          </a:p>
        </p:txBody>
      </p:sp>
      <p:sp>
        <p:nvSpPr>
          <p:cNvPr id="371717" name="Rectangle 5"/>
          <p:cNvSpPr>
            <a:spLocks noGrp="1" noChangeArrowheads="1"/>
          </p:cNvSpPr>
          <p:nvPr>
            <p:ph type="ftr" sz="quarter" idx="3"/>
          </p:nvPr>
        </p:nvSpPr>
        <p:spPr bwMode="auto">
          <a:xfrm>
            <a:off x="2667000" y="6248400"/>
            <a:ext cx="28956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defTabSz="914400" eaLnBrk="0" fontAlgn="base" hangingPunct="0">
              <a:spcBef>
                <a:spcPct val="0"/>
              </a:spcBef>
              <a:spcAft>
                <a:spcPct val="0"/>
              </a:spcAft>
              <a:defRPr/>
            </a:pPr>
            <a:endParaRPr lang="en-US">
              <a:solidFill>
                <a:srgbClr val="000000"/>
              </a:solidFill>
              <a:ea typeface="ＭＳ Ｐゴシック"/>
              <a:cs typeface="ＭＳ Ｐゴシック"/>
            </a:endParaRPr>
          </a:p>
        </p:txBody>
      </p:sp>
      <p:sp>
        <p:nvSpPr>
          <p:cNvPr id="371718" name="Rectangle 6"/>
          <p:cNvSpPr>
            <a:spLocks noGrp="1" noChangeArrowheads="1"/>
          </p:cNvSpPr>
          <p:nvPr>
            <p:ph type="sldNum" sz="quarter" idx="4"/>
          </p:nvPr>
        </p:nvSpPr>
        <p:spPr bwMode="auto">
          <a:xfrm>
            <a:off x="5943600" y="6248400"/>
            <a:ext cx="19050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eaLnBrk="0" fontAlgn="base" hangingPunct="0">
              <a:spcBef>
                <a:spcPct val="0"/>
              </a:spcBef>
              <a:spcAft>
                <a:spcPct val="0"/>
              </a:spcAft>
              <a:defRPr/>
            </a:pPr>
            <a:fld id="{5C774E01-3A95-3F45-BFC4-09FE1624DDF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863310350"/>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bwMode="auto">
          <a:xfrm>
            <a:off x="1143000" y="609600"/>
            <a:ext cx="7315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9667" name="Rectangle 3"/>
          <p:cNvSpPr>
            <a:spLocks noGrp="1" noChangeArrowheads="1"/>
          </p:cNvSpPr>
          <p:nvPr>
            <p:ph type="body" idx="1"/>
          </p:nvPr>
        </p:nvSpPr>
        <p:spPr bwMode="auto">
          <a:xfrm>
            <a:off x="2590800" y="1981200"/>
            <a:ext cx="6096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FFFF00"/>
              </a:solidFill>
              <a:latin typeface="Arial"/>
              <a:ea typeface="MS Pゴシック"/>
              <a:cs typeface="MS Pゴシック"/>
            </a:endParaRPr>
          </a:p>
        </p:txBody>
      </p:sp>
      <p:sp>
        <p:nvSpPr>
          <p:cNvPr id="363525" name="Rectangle 5"/>
          <p:cNvSpPr>
            <a:spLocks noGrp="1" noChangeArrowheads="1"/>
          </p:cNvSpPr>
          <p:nvPr>
            <p:ph type="ftr" sz="quarter" idx="3"/>
          </p:nvPr>
        </p:nvSpPr>
        <p:spPr bwMode="auto">
          <a:xfrm>
            <a:off x="3124200" y="6248400"/>
            <a:ext cx="3124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FFFF00"/>
              </a:solidFill>
              <a:latin typeface="Arial"/>
              <a:ea typeface="MS Pゴシック"/>
              <a:cs typeface="MS Pゴシック"/>
            </a:endParaRPr>
          </a:p>
        </p:txBody>
      </p:sp>
      <p:sp>
        <p:nvSpPr>
          <p:cNvPr id="363526"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MS Pゴシック" charset="0"/>
                <a:cs typeface="MS Pゴシック" charset="0"/>
              </a:defRPr>
            </a:lvl1pPr>
          </a:lstStyle>
          <a:p>
            <a:pPr defTabSz="914400" eaLnBrk="0" fontAlgn="base" hangingPunct="0">
              <a:spcBef>
                <a:spcPct val="0"/>
              </a:spcBef>
              <a:spcAft>
                <a:spcPct val="0"/>
              </a:spcAft>
              <a:defRPr/>
            </a:pPr>
            <a:fld id="{18A93F62-0C67-3343-B391-8D11D6AF70EF}" type="slidenum">
              <a:rPr lang="en-US">
                <a:solidFill>
                  <a:srgbClr val="FFFF00"/>
                </a:solidFill>
              </a:rPr>
              <a:pPr defTabSz="914400" eaLnBrk="0" fontAlgn="base" hangingPunct="0">
                <a:spcBef>
                  <a:spcPct val="0"/>
                </a:spcBef>
                <a:spcAft>
                  <a:spcPct val="0"/>
                </a:spcAft>
                <a:defRPr/>
              </a:pPr>
              <a:t>‹#›</a:t>
            </a:fld>
            <a:endParaRPr lang="en-US">
              <a:solidFill>
                <a:srgbClr val="FFFF00"/>
              </a:solidFill>
            </a:endParaRPr>
          </a:p>
        </p:txBody>
      </p:sp>
    </p:spTree>
    <p:extLst>
      <p:ext uri="{BB962C8B-B14F-4D97-AF65-F5344CB8AC3E}">
        <p14:creationId xmlns:p14="http://schemas.microsoft.com/office/powerpoint/2010/main" val="962720487"/>
      </p:ext>
    </p:extLst>
  </p:cSld>
  <p:clrMap bg1="dk2" tx1="lt1" bg2="dk1"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r" rtl="0" eaLnBrk="0" fontAlgn="base" hangingPunct="0">
        <a:spcBef>
          <a:spcPct val="0"/>
        </a:spcBef>
        <a:spcAft>
          <a:spcPct val="0"/>
        </a:spcAft>
        <a:defRPr sz="4000">
          <a:solidFill>
            <a:schemeClr val="tx2"/>
          </a:solidFill>
          <a:latin typeface="+mj-lt"/>
          <a:ea typeface="+mj-ea"/>
          <a:cs typeface="+mj-cs"/>
        </a:defRPr>
      </a:lvl1pPr>
      <a:lvl2pPr algn="r" rtl="0" eaLnBrk="0" fontAlgn="base" hangingPunct="0">
        <a:spcBef>
          <a:spcPct val="0"/>
        </a:spcBef>
        <a:spcAft>
          <a:spcPct val="0"/>
        </a:spcAft>
        <a:defRPr sz="4000">
          <a:solidFill>
            <a:schemeClr val="tx2"/>
          </a:solidFill>
          <a:latin typeface="Lucida Handwriting" charset="0"/>
          <a:ea typeface="MS Pゴシック" pitchFamily="-92" charset="-128"/>
          <a:cs typeface="MS Pゴシック" pitchFamily="-92" charset="-128"/>
        </a:defRPr>
      </a:lvl2pPr>
      <a:lvl3pPr algn="r" rtl="0" eaLnBrk="0" fontAlgn="base" hangingPunct="0">
        <a:spcBef>
          <a:spcPct val="0"/>
        </a:spcBef>
        <a:spcAft>
          <a:spcPct val="0"/>
        </a:spcAft>
        <a:defRPr sz="4000">
          <a:solidFill>
            <a:schemeClr val="tx2"/>
          </a:solidFill>
          <a:latin typeface="Lucida Handwriting" charset="0"/>
          <a:ea typeface="MS Pゴシック" pitchFamily="-92" charset="-128"/>
          <a:cs typeface="MS Pゴシック" pitchFamily="-92" charset="-128"/>
        </a:defRPr>
      </a:lvl3pPr>
      <a:lvl4pPr algn="r" rtl="0" eaLnBrk="0" fontAlgn="base" hangingPunct="0">
        <a:spcBef>
          <a:spcPct val="0"/>
        </a:spcBef>
        <a:spcAft>
          <a:spcPct val="0"/>
        </a:spcAft>
        <a:defRPr sz="4000">
          <a:solidFill>
            <a:schemeClr val="tx2"/>
          </a:solidFill>
          <a:latin typeface="Lucida Handwriting" charset="0"/>
          <a:ea typeface="MS Pゴシック" pitchFamily="-92" charset="-128"/>
          <a:cs typeface="MS Pゴシック" pitchFamily="-92" charset="-128"/>
        </a:defRPr>
      </a:lvl4pPr>
      <a:lvl5pPr algn="r" rtl="0" eaLnBrk="0" fontAlgn="base" hangingPunct="0">
        <a:spcBef>
          <a:spcPct val="0"/>
        </a:spcBef>
        <a:spcAft>
          <a:spcPct val="0"/>
        </a:spcAft>
        <a:defRPr sz="4000">
          <a:solidFill>
            <a:schemeClr val="tx2"/>
          </a:solidFill>
          <a:latin typeface="Lucida Handwriting" charset="0"/>
          <a:ea typeface="MS Pゴシック" pitchFamily="-92" charset="-128"/>
          <a:cs typeface="MS Pゴシック" pitchFamily="-92" charset="-128"/>
        </a:defRPr>
      </a:lvl5pPr>
      <a:lvl6pPr marL="457200" algn="r" rtl="0" fontAlgn="base">
        <a:spcBef>
          <a:spcPct val="0"/>
        </a:spcBef>
        <a:spcAft>
          <a:spcPct val="0"/>
        </a:spcAft>
        <a:defRPr sz="4000">
          <a:solidFill>
            <a:schemeClr val="tx2"/>
          </a:solidFill>
          <a:latin typeface="Lucida Handwriting" charset="0"/>
          <a:ea typeface="MS Pゴシック" pitchFamily="-92" charset="-128"/>
          <a:cs typeface="MS Pゴシック" pitchFamily="-92" charset="-128"/>
        </a:defRPr>
      </a:lvl6pPr>
      <a:lvl7pPr marL="914400" algn="r" rtl="0" fontAlgn="base">
        <a:spcBef>
          <a:spcPct val="0"/>
        </a:spcBef>
        <a:spcAft>
          <a:spcPct val="0"/>
        </a:spcAft>
        <a:defRPr sz="4000">
          <a:solidFill>
            <a:schemeClr val="tx2"/>
          </a:solidFill>
          <a:latin typeface="Lucida Handwriting" charset="0"/>
          <a:ea typeface="MS Pゴシック" pitchFamily="-92" charset="-128"/>
          <a:cs typeface="MS Pゴシック" pitchFamily="-92" charset="-128"/>
        </a:defRPr>
      </a:lvl7pPr>
      <a:lvl8pPr marL="1371600" algn="r" rtl="0" fontAlgn="base">
        <a:spcBef>
          <a:spcPct val="0"/>
        </a:spcBef>
        <a:spcAft>
          <a:spcPct val="0"/>
        </a:spcAft>
        <a:defRPr sz="4000">
          <a:solidFill>
            <a:schemeClr val="tx2"/>
          </a:solidFill>
          <a:latin typeface="Lucida Handwriting" charset="0"/>
          <a:ea typeface="MS Pゴシック" pitchFamily="-92" charset="-128"/>
          <a:cs typeface="MS Pゴシック" pitchFamily="-92" charset="-128"/>
        </a:defRPr>
      </a:lvl8pPr>
      <a:lvl9pPr marL="1828800" algn="r" rtl="0" fontAlgn="base">
        <a:spcBef>
          <a:spcPct val="0"/>
        </a:spcBef>
        <a:spcAft>
          <a:spcPct val="0"/>
        </a:spcAft>
        <a:defRPr sz="4000">
          <a:solidFill>
            <a:schemeClr val="tx2"/>
          </a:solidFill>
          <a:latin typeface="Lucida Handwriting"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67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16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Arial"/>
              <a:ea typeface="ＭＳ Ｐゴシック"/>
              <a:cs typeface="ＭＳ Ｐゴシック"/>
            </a:endParaRPr>
          </a:p>
        </p:txBody>
      </p:sp>
      <p:sp>
        <p:nvSpPr>
          <p:cNvPr id="4116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Arial"/>
              <a:ea typeface="ＭＳ Ｐゴシック"/>
              <a:cs typeface="ＭＳ Ｐゴシック"/>
            </a:endParaRPr>
          </a:p>
        </p:txBody>
      </p:sp>
      <p:sp>
        <p:nvSpPr>
          <p:cNvPr id="4116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eaLnBrk="0" fontAlgn="base" hangingPunct="0">
              <a:spcBef>
                <a:spcPct val="0"/>
              </a:spcBef>
              <a:spcAft>
                <a:spcPct val="0"/>
              </a:spcAft>
              <a:defRPr/>
            </a:pPr>
            <a:fld id="{EDD16AC6-2D97-B147-9525-C9E0B32DF146}"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735574897"/>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093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09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Trebuchet MS"/>
              <a:ea typeface="Osaka"/>
              <a:cs typeface="Osaka"/>
            </a:endParaRPr>
          </a:p>
        </p:txBody>
      </p:sp>
      <p:sp>
        <p:nvSpPr>
          <p:cNvPr id="3809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Trebuchet MS"/>
              <a:ea typeface="Osaka"/>
              <a:cs typeface="Osaka"/>
            </a:endParaRPr>
          </a:p>
        </p:txBody>
      </p:sp>
      <p:sp>
        <p:nvSpPr>
          <p:cNvPr id="3809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defTabSz="914400" eaLnBrk="0" fontAlgn="base" hangingPunct="0">
              <a:spcBef>
                <a:spcPct val="0"/>
              </a:spcBef>
              <a:spcAft>
                <a:spcPct val="0"/>
              </a:spcAft>
              <a:defRPr/>
            </a:pPr>
            <a:fld id="{CF5717E8-9308-D141-9754-51FB94270208}" type="slidenum">
              <a:rPr lang="en-US">
                <a:solidFill>
                  <a:srgbClr val="FFFF66"/>
                </a:solidFill>
              </a:rPr>
              <a:pPr defTabSz="914400" eaLnBrk="0" fontAlgn="base" hangingPunct="0">
                <a:spcBef>
                  <a:spcPct val="0"/>
                </a:spcBef>
                <a:spcAft>
                  <a:spcPct val="0"/>
                </a:spcAft>
                <a:defRPr/>
              </a:pPr>
              <a:t>‹#›</a:t>
            </a:fld>
            <a:endParaRPr lang="en-US">
              <a:solidFill>
                <a:srgbClr val="FFFF66"/>
              </a:solidFill>
            </a:endParaRPr>
          </a:p>
        </p:txBody>
      </p:sp>
    </p:spTree>
    <p:extLst>
      <p:ext uri="{BB962C8B-B14F-4D97-AF65-F5344CB8AC3E}">
        <p14:creationId xmlns:p14="http://schemas.microsoft.com/office/powerpoint/2010/main" val="2183577612"/>
      </p:ext>
    </p:extLst>
  </p:cSld>
  <p:clrMap bg1="dk2" tx1="lt1" bg2="dk1"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b="1">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b="1">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b="1">
          <a:solidFill>
            <a:schemeClr val="tx2"/>
          </a:solidFill>
          <a:latin typeface="Trebuchet MS" charset="0"/>
          <a:ea typeface="Osaka" charset="-128"/>
          <a:cs typeface="Osaka" charset="-128"/>
        </a:defRPr>
      </a:lvl5pPr>
      <a:lvl6pPr marL="457200" algn="ctr" rtl="0" fontAlgn="base">
        <a:spcBef>
          <a:spcPct val="0"/>
        </a:spcBef>
        <a:spcAft>
          <a:spcPct val="0"/>
        </a:spcAft>
        <a:defRPr sz="4400" b="1">
          <a:solidFill>
            <a:schemeClr val="tx2"/>
          </a:solidFill>
          <a:latin typeface="Trebuchet MS" charset="0"/>
          <a:ea typeface="Osaka" charset="-128"/>
          <a:cs typeface="Osaka" charset="-128"/>
        </a:defRPr>
      </a:lvl6pPr>
      <a:lvl7pPr marL="914400" algn="ctr" rtl="0" fontAlgn="base">
        <a:spcBef>
          <a:spcPct val="0"/>
        </a:spcBef>
        <a:spcAft>
          <a:spcPct val="0"/>
        </a:spcAft>
        <a:defRPr sz="4400" b="1">
          <a:solidFill>
            <a:schemeClr val="tx2"/>
          </a:solidFill>
          <a:latin typeface="Trebuchet MS" charset="0"/>
          <a:ea typeface="Osaka" charset="-128"/>
          <a:cs typeface="Osaka" charset="-128"/>
        </a:defRPr>
      </a:lvl7pPr>
      <a:lvl8pPr marL="1371600" algn="ctr" rtl="0" fontAlgn="base">
        <a:spcBef>
          <a:spcPct val="0"/>
        </a:spcBef>
        <a:spcAft>
          <a:spcPct val="0"/>
        </a:spcAft>
        <a:defRPr sz="4400" b="1">
          <a:solidFill>
            <a:schemeClr val="tx2"/>
          </a:solidFill>
          <a:latin typeface="Trebuchet MS" charset="0"/>
          <a:ea typeface="Osaka" charset="-128"/>
          <a:cs typeface="Osaka" charset="-128"/>
        </a:defRPr>
      </a:lvl8pPr>
      <a:lvl9pPr marL="1828800" algn="ctr" rtl="0" fontAlgn="base">
        <a:spcBef>
          <a:spcPct val="0"/>
        </a:spcBef>
        <a:spcAft>
          <a:spcPct val="0"/>
        </a:spcAft>
        <a:defRPr sz="4400" b="1">
          <a:solidFill>
            <a:schemeClr val="tx2"/>
          </a:solidFill>
          <a:latin typeface="Trebuchet MS" charset="0"/>
          <a:ea typeface="Osaka" charset="-128"/>
          <a:cs typeface="Osaka"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20514" name="Group 2"/>
          <p:cNvGrpSpPr>
            <a:grpSpLocks/>
          </p:cNvGrpSpPr>
          <p:nvPr/>
        </p:nvGrpSpPr>
        <p:grpSpPr bwMode="auto">
          <a:xfrm>
            <a:off x="3800475" y="1789113"/>
            <a:ext cx="5340350" cy="5056187"/>
            <a:chOff x="2394" y="1127"/>
            <a:chExt cx="3364" cy="3185"/>
          </a:xfrm>
        </p:grpSpPr>
        <p:sp>
          <p:nvSpPr>
            <p:cNvPr id="71683"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4"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5"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6"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7"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8"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9"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0"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1"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2"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3"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4"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5"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6"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7"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8"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9"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0"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1"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2"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3"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4"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5"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6"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7"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8"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9"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0"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1"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2"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3"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4"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5"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6"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71717"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8"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19"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71720"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71721"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ahoma" charset="0"/>
              </a:defRPr>
            </a:lvl1pPr>
          </a:lstStyle>
          <a:p>
            <a:pPr defTabSz="914400" fontAlgn="base">
              <a:spcBef>
                <a:spcPct val="0"/>
              </a:spcBef>
              <a:spcAft>
                <a:spcPct val="0"/>
              </a:spcAft>
              <a:defRPr/>
            </a:pPr>
            <a:fld id="{7AA4F227-DB91-5545-8E6D-433F3108B4EB}"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492757638"/>
      </p:ext>
    </p:extLst>
  </p:cSld>
  <p:clrMap bg1="dk2" tx1="lt1" bg2="dk1"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2546"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2547"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2548"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FFFFFF"/>
              </a:solidFill>
              <a:latin typeface="Times"/>
            </a:endParaRPr>
          </a:p>
        </p:txBody>
      </p:sp>
      <p:sp>
        <p:nvSpPr>
          <p:cNvPr id="492549"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FFFFFF"/>
              </a:solidFill>
              <a:latin typeface="Times"/>
            </a:endParaRPr>
          </a:p>
        </p:txBody>
      </p:sp>
      <p:sp>
        <p:nvSpPr>
          <p:cNvPr id="492550"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defTabSz="914400" eaLnBrk="0" fontAlgn="base" hangingPunct="0">
              <a:spcBef>
                <a:spcPct val="0"/>
              </a:spcBef>
              <a:spcAft>
                <a:spcPct val="0"/>
              </a:spcAft>
              <a:defRPr/>
            </a:pPr>
            <a:fld id="{6B353862-BCEF-004E-AFCA-579BD5EB8ADD}" type="slidenum">
              <a:rPr lang="en-US">
                <a:solidFill>
                  <a:srgbClr val="FFFFFF"/>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ea typeface="ＭＳ Ｐゴシック" charset="0"/>
              <a:cs typeface="ＭＳ Ｐゴシック" charset="0"/>
            </a:endParaRPr>
          </a:p>
        </p:txBody>
      </p:sp>
      <p:grpSp>
        <p:nvGrpSpPr>
          <p:cNvPr id="467975" name="Group 7"/>
          <p:cNvGrpSpPr>
            <a:grpSpLocks/>
          </p:cNvGrpSpPr>
          <p:nvPr/>
        </p:nvGrpSpPr>
        <p:grpSpPr bwMode="auto">
          <a:xfrm>
            <a:off x="0" y="355600"/>
            <a:ext cx="6172200" cy="2438400"/>
            <a:chOff x="0" y="1200"/>
            <a:chExt cx="3888" cy="1536"/>
          </a:xfrm>
        </p:grpSpPr>
        <p:sp>
          <p:nvSpPr>
            <p:cNvPr id="492552"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2553"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2554"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2555"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2556"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467976"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2558"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040841800"/>
      </p:ext>
    </p:extLst>
  </p:cSld>
  <p:clrMap bg1="dk2" tx1="lt1" bg2="dk1" tx2="lt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ctr" rtl="0" eaLnBrk="0" fontAlgn="base" hangingPunct="0">
        <a:spcBef>
          <a:spcPct val="0"/>
        </a:spcBef>
        <a:spcAft>
          <a:spcPct val="0"/>
        </a:spcAft>
        <a:defRPr sz="4400" b="1">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b="1">
          <a:solidFill>
            <a:schemeClr val="tx2"/>
          </a:solidFill>
          <a:latin typeface="Arial" charset="0"/>
          <a:ea typeface="ＭＳ Ｐゴシック" charset="0"/>
          <a:cs typeface="Geneva"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Geneva"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Geneva"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Geneva" charset="0"/>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Font typeface="Wingdings" charset="2"/>
        <a:buChar char="§"/>
        <a:defRPr sz="2000">
          <a:solidFill>
            <a:schemeClr val="tx1"/>
          </a:solidFill>
          <a:latin typeface="+mn-lt"/>
          <a:ea typeface="Geneva" charset="-128"/>
        </a:defRPr>
      </a:lvl6pPr>
      <a:lvl7pPr marL="2971800" indent="-228600" algn="l" rtl="0" fontAlgn="base">
        <a:spcBef>
          <a:spcPct val="20000"/>
        </a:spcBef>
        <a:spcAft>
          <a:spcPct val="0"/>
        </a:spcAft>
        <a:buFont typeface="Wingdings" charset="2"/>
        <a:buChar char="§"/>
        <a:defRPr sz="2000">
          <a:solidFill>
            <a:schemeClr val="tx1"/>
          </a:solidFill>
          <a:latin typeface="+mn-lt"/>
          <a:ea typeface="Geneva" charset="-128"/>
        </a:defRPr>
      </a:lvl7pPr>
      <a:lvl8pPr marL="3429000" indent="-228600" algn="l" rtl="0" fontAlgn="base">
        <a:spcBef>
          <a:spcPct val="20000"/>
        </a:spcBef>
        <a:spcAft>
          <a:spcPct val="0"/>
        </a:spcAft>
        <a:buFont typeface="Wingdings" charset="2"/>
        <a:buChar char="§"/>
        <a:defRPr sz="2000">
          <a:solidFill>
            <a:schemeClr val="tx1"/>
          </a:solidFill>
          <a:latin typeface="+mn-lt"/>
          <a:ea typeface="Geneva" charset="-128"/>
        </a:defRPr>
      </a:lvl8pPr>
      <a:lvl9pPr marL="3886200" indent="-228600" algn="l" rtl="0" fontAlgn="base">
        <a:spcBef>
          <a:spcPct val="20000"/>
        </a:spcBef>
        <a:spcAft>
          <a:spcPct val="0"/>
        </a:spcAft>
        <a:buFont typeface="Wingdings" charset="2"/>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9922" name="Group 1026"/>
          <p:cNvGrpSpPr>
            <a:grpSpLocks/>
          </p:cNvGrpSpPr>
          <p:nvPr/>
        </p:nvGrpSpPr>
        <p:grpSpPr bwMode="auto">
          <a:xfrm>
            <a:off x="0" y="0"/>
            <a:ext cx="9144000" cy="6858000"/>
            <a:chOff x="0" y="0"/>
            <a:chExt cx="5760" cy="4320"/>
          </a:xfrm>
        </p:grpSpPr>
        <p:pic>
          <p:nvPicPr>
            <p:cNvPr id="209928" name="Picture 1027"/>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5760"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9929" name="Rectangle 1028"/>
            <p:cNvSpPr>
              <a:spLocks noChangeArrowheads="1"/>
            </p:cNvSpPr>
            <p:nvPr/>
          </p:nvSpPr>
          <p:spPr bwMode="auto">
            <a:xfrm>
              <a:off x="96" y="96"/>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09930" name="Rectangle 1029"/>
            <p:cNvSpPr>
              <a:spLocks noChangeArrowheads="1"/>
            </p:cNvSpPr>
            <p:nvPr/>
          </p:nvSpPr>
          <p:spPr bwMode="auto">
            <a:xfrm>
              <a:off x="240" y="96"/>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09931" name="Rectangle 1030"/>
            <p:cNvSpPr>
              <a:spLocks noChangeArrowheads="1"/>
            </p:cNvSpPr>
            <p:nvPr/>
          </p:nvSpPr>
          <p:spPr bwMode="auto">
            <a:xfrm>
              <a:off x="96" y="240"/>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ltLang="ja-JP" sz="2400">
                <a:solidFill>
                  <a:srgbClr val="FFFFFF"/>
                </a:solidFill>
                <a:latin typeface="Helvetica" charset="0"/>
                <a:ea typeface="ＭＳ Ｐゴシック" charset="0"/>
                <a:cs typeface="ＭＳ Ｐゴシック" charset="0"/>
              </a:endParaRPr>
            </a:p>
          </p:txBody>
        </p:sp>
        <p:sp>
          <p:nvSpPr>
            <p:cNvPr id="209932" name="Rectangle 1031"/>
            <p:cNvSpPr>
              <a:spLocks noChangeArrowheads="1"/>
            </p:cNvSpPr>
            <p:nvPr/>
          </p:nvSpPr>
          <p:spPr bwMode="auto">
            <a:xfrm>
              <a:off x="96" y="384"/>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ltLang="ja-JP" sz="2400">
                <a:solidFill>
                  <a:srgbClr val="FFFFFF"/>
                </a:solidFill>
                <a:latin typeface="Helvetica" charset="0"/>
                <a:ea typeface="ＭＳ Ｐゴシック" charset="0"/>
                <a:cs typeface="ＭＳ Ｐゴシック" charset="0"/>
              </a:endParaRPr>
            </a:p>
          </p:txBody>
        </p:sp>
        <p:sp>
          <p:nvSpPr>
            <p:cNvPr id="209933" name="Rectangle 1032"/>
            <p:cNvSpPr>
              <a:spLocks noChangeArrowheads="1"/>
            </p:cNvSpPr>
            <p:nvPr/>
          </p:nvSpPr>
          <p:spPr bwMode="auto">
            <a:xfrm>
              <a:off x="384" y="96"/>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09934" name="Rectangle 1033"/>
            <p:cNvSpPr>
              <a:spLocks noChangeArrowheads="1"/>
            </p:cNvSpPr>
            <p:nvPr/>
          </p:nvSpPr>
          <p:spPr bwMode="auto">
            <a:xfrm>
              <a:off x="240" y="240"/>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pic>
          <p:nvPicPr>
            <p:cNvPr id="209935" name="Picture 1034"/>
            <p:cNvPicPr preferRelativeResize="0">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 y="1152"/>
              <a:ext cx="5758" cy="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13387" name="Rectangle 1035"/>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3388" name="Rectangle 1036"/>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3389" name="Rectangle 103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kumimoji="1" sz="1400">
                <a:latin typeface="+mn-lt"/>
                <a:ea typeface="+mn-ea"/>
                <a:cs typeface="+mn-cs"/>
              </a:defRPr>
            </a:lvl1pPr>
          </a:lstStyle>
          <a:p>
            <a:pPr defTabSz="914400" fontAlgn="base">
              <a:spcBef>
                <a:spcPct val="0"/>
              </a:spcBef>
              <a:spcAft>
                <a:spcPct val="0"/>
              </a:spcAft>
              <a:defRPr/>
            </a:pPr>
            <a:endParaRPr lang="en-US">
              <a:solidFill>
                <a:srgbClr val="FFFFFF"/>
              </a:solidFill>
              <a:latin typeface="Helvetica"/>
              <a:ea typeface="ＭＳ Ｐゴシック"/>
              <a:cs typeface="ＭＳ Ｐゴシック"/>
            </a:endParaRPr>
          </a:p>
        </p:txBody>
      </p:sp>
      <p:sp>
        <p:nvSpPr>
          <p:cNvPr id="613390" name="Rectangle 103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kumimoji="1" sz="1400">
                <a:latin typeface="+mn-lt"/>
                <a:ea typeface="+mn-ea"/>
                <a:cs typeface="+mn-cs"/>
              </a:defRPr>
            </a:lvl1pPr>
          </a:lstStyle>
          <a:p>
            <a:pPr defTabSz="914400" fontAlgn="base">
              <a:spcBef>
                <a:spcPct val="0"/>
              </a:spcBef>
              <a:spcAft>
                <a:spcPct val="0"/>
              </a:spcAft>
              <a:defRPr/>
            </a:pPr>
            <a:endParaRPr lang="en-US">
              <a:solidFill>
                <a:srgbClr val="FFFFFF"/>
              </a:solidFill>
              <a:latin typeface="Helvetica"/>
              <a:ea typeface="ＭＳ Ｐゴシック"/>
              <a:cs typeface="ＭＳ Ｐゴシック"/>
            </a:endParaRPr>
          </a:p>
        </p:txBody>
      </p:sp>
      <p:sp>
        <p:nvSpPr>
          <p:cNvPr id="613391" name="Rectangle 103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kumimoji="1" sz="1400">
                <a:latin typeface="Helvetica" charset="0"/>
              </a:defRPr>
            </a:lvl1pPr>
          </a:lstStyle>
          <a:p>
            <a:pPr defTabSz="914400" fontAlgn="base">
              <a:spcBef>
                <a:spcPct val="0"/>
              </a:spcBef>
              <a:spcAft>
                <a:spcPct val="0"/>
              </a:spcAft>
              <a:defRPr/>
            </a:pPr>
            <a:fld id="{58D39596-A019-9341-B251-A849F53ED91A}"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580510392"/>
      </p:ext>
    </p:extLst>
  </p:cSld>
  <p:clrMap bg1="dk2" tx1="lt1" bg2="dk1"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Futura"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latin typeface="Futura"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latin typeface="Futura"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latin typeface="Futura" charset="0"/>
          <a:ea typeface="ＭＳ Ｐゴシック" pitchFamily="-112" charset="-128"/>
          <a:cs typeface="ＭＳ Ｐゴシック" pitchFamily="-112" charset="-128"/>
        </a:defRPr>
      </a:lvl5pPr>
      <a:lvl6pPr marL="457200" algn="l" rtl="0" fontAlgn="base">
        <a:spcBef>
          <a:spcPct val="0"/>
        </a:spcBef>
        <a:spcAft>
          <a:spcPct val="0"/>
        </a:spcAft>
        <a:defRPr kumimoji="1" sz="4400">
          <a:solidFill>
            <a:schemeClr val="tx2"/>
          </a:solidFill>
          <a:latin typeface="Futura" charset="0"/>
          <a:ea typeface="ＭＳ Ｐゴシック" pitchFamily="-112" charset="-128"/>
          <a:cs typeface="ＭＳ Ｐゴシック" pitchFamily="-112" charset="-128"/>
        </a:defRPr>
      </a:lvl6pPr>
      <a:lvl7pPr marL="914400" algn="l" rtl="0" fontAlgn="base">
        <a:spcBef>
          <a:spcPct val="0"/>
        </a:spcBef>
        <a:spcAft>
          <a:spcPct val="0"/>
        </a:spcAft>
        <a:defRPr kumimoji="1" sz="4400">
          <a:solidFill>
            <a:schemeClr val="tx2"/>
          </a:solidFill>
          <a:latin typeface="Futura" charset="0"/>
          <a:ea typeface="ＭＳ Ｐゴシック" pitchFamily="-112" charset="-128"/>
          <a:cs typeface="ＭＳ Ｐゴシック" pitchFamily="-112" charset="-128"/>
        </a:defRPr>
      </a:lvl7pPr>
      <a:lvl8pPr marL="1371600" algn="l" rtl="0" fontAlgn="base">
        <a:spcBef>
          <a:spcPct val="0"/>
        </a:spcBef>
        <a:spcAft>
          <a:spcPct val="0"/>
        </a:spcAft>
        <a:defRPr kumimoji="1" sz="4400">
          <a:solidFill>
            <a:schemeClr val="tx2"/>
          </a:solidFill>
          <a:latin typeface="Futura" charset="0"/>
          <a:ea typeface="ＭＳ Ｐゴシック" pitchFamily="-112" charset="-128"/>
          <a:cs typeface="ＭＳ Ｐゴシック" pitchFamily="-112" charset="-128"/>
        </a:defRPr>
      </a:lvl8pPr>
      <a:lvl9pPr marL="1828800" algn="l" rtl="0" fontAlgn="base">
        <a:spcBef>
          <a:spcPct val="0"/>
        </a:spcBef>
        <a:spcAft>
          <a:spcPct val="0"/>
        </a:spcAft>
        <a:defRPr kumimoji="1" sz="4400">
          <a:solidFill>
            <a:schemeClr val="tx2"/>
          </a:solidFill>
          <a:latin typeface="Futura"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Wingdings"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kumimoji="1"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kumimoji="1"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kumimoji="1"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kumimoji="1"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
        <a:defRPr kumimoji="1"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
        <a:defRPr kumimoji="1"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
        <a:defRPr kumimoji="1"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4"/>
          <p:cNvGrpSpPr>
            <a:grpSpLocks/>
          </p:cNvGrpSpPr>
          <p:nvPr/>
        </p:nvGrpSpPr>
        <p:grpSpPr bwMode="auto">
          <a:xfrm>
            <a:off x="0" y="0"/>
            <a:ext cx="9140825" cy="6850063"/>
            <a:chOff x="0" y="0"/>
            <a:chExt cx="5758" cy="4315"/>
          </a:xfrm>
        </p:grpSpPr>
        <p:grpSp>
          <p:nvGrpSpPr>
            <p:cNvPr id="25605" name="Group 5"/>
            <p:cNvGrpSpPr>
              <a:grpSpLocks/>
            </p:cNvGrpSpPr>
            <p:nvPr userDrawn="1"/>
          </p:nvGrpSpPr>
          <p:grpSpPr bwMode="auto">
            <a:xfrm>
              <a:off x="1728" y="2230"/>
              <a:ext cx="4027" cy="2085"/>
              <a:chOff x="1728" y="2230"/>
              <a:chExt cx="4027" cy="2085"/>
            </a:xfrm>
          </p:grpSpPr>
          <p:sp>
            <p:nvSpPr>
              <p:cNvPr id="71578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578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578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5611"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1578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71578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5607" name="Freeform 12"/>
            <p:cNvSpPr>
              <a:spLocks/>
            </p:cNvSpPr>
            <p:nvPr/>
          </p:nvSpPr>
          <p:spPr bwMode="hidden">
            <a:xfrm>
              <a:off x="0" y="0"/>
              <a:ext cx="5758" cy="1776"/>
            </a:xfrm>
            <a:custGeom>
              <a:avLst/>
              <a:gdLst>
                <a:gd name="T0" fmla="*/ 0 w 5740"/>
                <a:gd name="T1" fmla="*/ 0 h 1906"/>
                <a:gd name="T2" fmla="*/ 0 w 5740"/>
                <a:gd name="T3" fmla="*/ 1437 h 1906"/>
                <a:gd name="T4" fmla="*/ 5812 w 5740"/>
                <a:gd name="T5" fmla="*/ 1437 h 1906"/>
                <a:gd name="T6" fmla="*/ 581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grpSp>
      <p:sp>
        <p:nvSpPr>
          <p:cNvPr id="71578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1579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1498005"/>
      </p:ext>
    </p:extLst>
  </p:cSld>
  <p:clrMap bg1="dk2" tx1="lt1" bg2="dk1"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Geneva"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Geneva"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9522"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9523"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952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FFFFFF"/>
              </a:solidFill>
              <a:latin typeface="Tahoma"/>
              <a:ea typeface="ＭＳ Ｐゴシック"/>
              <a:cs typeface="ＭＳ Ｐゴシック"/>
            </a:endParaRPr>
          </a:p>
        </p:txBody>
      </p:sp>
      <p:sp>
        <p:nvSpPr>
          <p:cNvPr id="61952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FFFFFF"/>
              </a:solidFill>
              <a:latin typeface="Tahoma"/>
              <a:ea typeface="ＭＳ Ｐゴシック"/>
              <a:cs typeface="ＭＳ Ｐゴシック"/>
            </a:endParaRPr>
          </a:p>
        </p:txBody>
      </p:sp>
      <p:sp>
        <p:nvSpPr>
          <p:cNvPr id="61952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defTabSz="914400" eaLnBrk="0" fontAlgn="base" hangingPunct="0">
              <a:spcBef>
                <a:spcPct val="0"/>
              </a:spcBef>
              <a:spcAft>
                <a:spcPct val="0"/>
              </a:spcAft>
              <a:defRPr/>
            </a:pPr>
            <a:fld id="{F4AAAAD8-97F4-8747-99AD-5612EA6CC3E2}" type="slidenum">
              <a:rPr lang="en-US">
                <a:solidFill>
                  <a:srgbClr val="FFFFFF"/>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283477800"/>
      </p:ext>
    </p:extLst>
  </p:cSld>
  <p:clrMap bg1="dk2" tx1="lt1" bg2="dk1" tx2="lt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5pPr>
      <a:lvl6pPr marL="457200" algn="ctr" rtl="0" fontAlgn="base">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6pPr>
      <a:lvl7pPr marL="914400" algn="ctr" rtl="0" fontAlgn="base">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7pPr>
      <a:lvl8pPr marL="1371600" algn="ctr" rtl="0" fontAlgn="base">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8pPr>
      <a:lvl9pPr marL="1828800" algn="ctr" rtl="0" fontAlgn="base">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9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508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9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mn-ea"/>
                <a:cs typeface="+mn-cs"/>
              </a:defRPr>
            </a:lvl1pPr>
          </a:lstStyle>
          <a:p>
            <a:pPr defTabSz="914400" eaLnBrk="0" fontAlgn="base" hangingPunct="0">
              <a:spcBef>
                <a:spcPct val="0"/>
              </a:spcBef>
              <a:spcAft>
                <a:spcPct val="0"/>
              </a:spcAft>
              <a:defRPr/>
            </a:pPr>
            <a:endParaRPr lang="en-US">
              <a:latin typeface="Tahoma"/>
              <a:ea typeface="MS Pゴシック"/>
              <a:cs typeface="MS Pゴシック"/>
            </a:endParaRPr>
          </a:p>
        </p:txBody>
      </p:sp>
      <p:sp>
        <p:nvSpPr>
          <p:cNvPr id="7219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pPr defTabSz="914400" eaLnBrk="0" fontAlgn="base" hangingPunct="0">
              <a:spcBef>
                <a:spcPct val="0"/>
              </a:spcBef>
              <a:spcAft>
                <a:spcPct val="0"/>
              </a:spcAft>
              <a:defRPr/>
            </a:pPr>
            <a:endParaRPr lang="en-US">
              <a:latin typeface="Tahoma"/>
              <a:ea typeface="MS Pゴシック"/>
              <a:cs typeface="MS Pゴシック"/>
            </a:endParaRPr>
          </a:p>
        </p:txBody>
      </p:sp>
      <p:sp>
        <p:nvSpPr>
          <p:cNvPr id="7219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charset="0"/>
                <a:ea typeface="MS Pゴシック" charset="0"/>
                <a:cs typeface="MS Pゴシック" charset="0"/>
              </a:defRPr>
            </a:lvl1pPr>
          </a:lstStyle>
          <a:p>
            <a:pPr defTabSz="914400" eaLnBrk="0" fontAlgn="base" hangingPunct="0">
              <a:spcBef>
                <a:spcPct val="0"/>
              </a:spcBef>
              <a:spcAft>
                <a:spcPct val="0"/>
              </a:spcAft>
              <a:defRPr/>
            </a:pPr>
            <a:fld id="{BEADF93D-211B-7144-A346-A342FD810DCA}" type="slidenum">
              <a:rPr lang="en-US"/>
              <a:pPr defTabSz="914400"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12083924"/>
      </p:ext>
    </p:extLst>
  </p:cSld>
  <p:clrMap bg1="dk2" tx1="lt1" bg2="dk1" tx2="lt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charset="0"/>
          <a:ea typeface="MS Pゴシック" pitchFamily="-92" charset="-128"/>
          <a:cs typeface="MS Pゴシック" pitchFamily="-92" charset="-128"/>
        </a:defRPr>
      </a:lvl2pPr>
      <a:lvl3pPr algn="l" rtl="0" eaLnBrk="0" fontAlgn="base" hangingPunct="0">
        <a:spcBef>
          <a:spcPct val="0"/>
        </a:spcBef>
        <a:spcAft>
          <a:spcPct val="0"/>
        </a:spcAft>
        <a:defRPr sz="4400">
          <a:solidFill>
            <a:schemeClr val="tx2"/>
          </a:solidFill>
          <a:latin typeface="Tahoma" charset="0"/>
          <a:ea typeface="MS Pゴシック" pitchFamily="-92" charset="-128"/>
          <a:cs typeface="MS Pゴシック" pitchFamily="-92" charset="-128"/>
        </a:defRPr>
      </a:lvl3pPr>
      <a:lvl4pPr algn="l" rtl="0" eaLnBrk="0" fontAlgn="base" hangingPunct="0">
        <a:spcBef>
          <a:spcPct val="0"/>
        </a:spcBef>
        <a:spcAft>
          <a:spcPct val="0"/>
        </a:spcAft>
        <a:defRPr sz="4400">
          <a:solidFill>
            <a:schemeClr val="tx2"/>
          </a:solidFill>
          <a:latin typeface="Tahoma" charset="0"/>
          <a:ea typeface="MS Pゴシック" pitchFamily="-92" charset="-128"/>
          <a:cs typeface="MS Pゴシック" pitchFamily="-92" charset="-128"/>
        </a:defRPr>
      </a:lvl4pPr>
      <a:lvl5pPr algn="l" rtl="0" eaLnBrk="0" fontAlgn="base" hangingPunct="0">
        <a:spcBef>
          <a:spcPct val="0"/>
        </a:spcBef>
        <a:spcAft>
          <a:spcPct val="0"/>
        </a:spcAft>
        <a:defRPr sz="4400">
          <a:solidFill>
            <a:schemeClr val="tx2"/>
          </a:solidFill>
          <a:latin typeface="Tahoma" charset="0"/>
          <a:ea typeface="MS Pゴシック" pitchFamily="-92" charset="-128"/>
          <a:cs typeface="MS Pゴシック" pitchFamily="-92" charset="-128"/>
        </a:defRPr>
      </a:lvl5pPr>
      <a:lvl6pPr marL="457200" algn="l" rtl="0" fontAlgn="base">
        <a:spcBef>
          <a:spcPct val="0"/>
        </a:spcBef>
        <a:spcAft>
          <a:spcPct val="0"/>
        </a:spcAft>
        <a:defRPr sz="4400">
          <a:solidFill>
            <a:schemeClr val="tx2"/>
          </a:solidFill>
          <a:latin typeface="Tahoma" charset="0"/>
          <a:ea typeface="MS Pゴシック" pitchFamily="-92" charset="-128"/>
          <a:cs typeface="MS Pゴシック" pitchFamily="-92" charset="-128"/>
        </a:defRPr>
      </a:lvl6pPr>
      <a:lvl7pPr marL="914400" algn="l" rtl="0" fontAlgn="base">
        <a:spcBef>
          <a:spcPct val="0"/>
        </a:spcBef>
        <a:spcAft>
          <a:spcPct val="0"/>
        </a:spcAft>
        <a:defRPr sz="4400">
          <a:solidFill>
            <a:schemeClr val="tx2"/>
          </a:solidFill>
          <a:latin typeface="Tahoma" charset="0"/>
          <a:ea typeface="MS Pゴシック" pitchFamily="-92" charset="-128"/>
          <a:cs typeface="MS Pゴシック" pitchFamily="-92" charset="-128"/>
        </a:defRPr>
      </a:lvl7pPr>
      <a:lvl8pPr marL="1371600" algn="l" rtl="0" fontAlgn="base">
        <a:spcBef>
          <a:spcPct val="0"/>
        </a:spcBef>
        <a:spcAft>
          <a:spcPct val="0"/>
        </a:spcAft>
        <a:defRPr sz="4400">
          <a:solidFill>
            <a:schemeClr val="tx2"/>
          </a:solidFill>
          <a:latin typeface="Tahoma" charset="0"/>
          <a:ea typeface="MS Pゴシック" pitchFamily="-92" charset="-128"/>
          <a:cs typeface="MS Pゴシック" pitchFamily="-92" charset="-128"/>
        </a:defRPr>
      </a:lvl8pPr>
      <a:lvl9pPr marL="1828800" algn="l" rtl="0" fontAlgn="base">
        <a:spcBef>
          <a:spcPct val="0"/>
        </a:spcBef>
        <a:spcAft>
          <a:spcPct val="0"/>
        </a:spcAft>
        <a:defRPr sz="4400">
          <a:solidFill>
            <a:schemeClr val="tx2"/>
          </a:solidFill>
          <a:latin typeface="Tahoma"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71362" name="Group 2"/>
          <p:cNvGrpSpPr>
            <a:grpSpLocks/>
          </p:cNvGrpSpPr>
          <p:nvPr/>
        </p:nvGrpSpPr>
        <p:grpSpPr bwMode="auto">
          <a:xfrm>
            <a:off x="0" y="0"/>
            <a:ext cx="9144000" cy="6934200"/>
            <a:chOff x="0" y="0"/>
            <a:chExt cx="5760" cy="4368"/>
          </a:xfrm>
        </p:grpSpPr>
        <p:sp>
          <p:nvSpPr>
            <p:cNvPr id="54275"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71369" name="Freeform 4"/>
            <p:cNvSpPr>
              <a:spLocks/>
            </p:cNvSpPr>
            <p:nvPr/>
          </p:nvSpPr>
          <p:spPr bwMode="hidden">
            <a:xfrm>
              <a:off x="0" y="2496"/>
              <a:ext cx="2112" cy="1604"/>
            </a:xfrm>
            <a:custGeom>
              <a:avLst/>
              <a:gdLst>
                <a:gd name="T0" fmla="*/ 568 w 2123"/>
                <a:gd name="T1" fmla="*/ 834 h 1696"/>
                <a:gd name="T2" fmla="*/ 532 w 2123"/>
                <a:gd name="T3" fmla="*/ 547 h 1696"/>
                <a:gd name="T4" fmla="*/ 658 w 2123"/>
                <a:gd name="T5" fmla="*/ 317 h 1696"/>
                <a:gd name="T6" fmla="*/ 907 w 2123"/>
                <a:gd name="T7" fmla="*/ 470 h 1696"/>
                <a:gd name="T8" fmla="*/ 1190 w 2123"/>
                <a:gd name="T9" fmla="*/ 695 h 1696"/>
                <a:gd name="T10" fmla="*/ 1451 w 2123"/>
                <a:gd name="T11" fmla="*/ 887 h 1696"/>
                <a:gd name="T12" fmla="*/ 1764 w 2123"/>
                <a:gd name="T13" fmla="*/ 1088 h 1696"/>
                <a:gd name="T14" fmla="*/ 1843 w 2123"/>
                <a:gd name="T15" fmla="*/ 1130 h 1696"/>
                <a:gd name="T16" fmla="*/ 1799 w 2123"/>
                <a:gd name="T17" fmla="*/ 1084 h 1696"/>
                <a:gd name="T18" fmla="*/ 1383 w 2123"/>
                <a:gd name="T19" fmla="*/ 801 h 1696"/>
                <a:gd name="T20" fmla="*/ 1064 w 2123"/>
                <a:gd name="T21" fmla="*/ 547 h 1696"/>
                <a:gd name="T22" fmla="*/ 707 w 2123"/>
                <a:gd name="T23" fmla="*/ 263 h 1696"/>
                <a:gd name="T24" fmla="*/ 979 w 2123"/>
                <a:gd name="T25" fmla="*/ 249 h 1696"/>
                <a:gd name="T26" fmla="*/ 1258 w 2123"/>
                <a:gd name="T27" fmla="*/ 254 h 1696"/>
                <a:gd name="T28" fmla="*/ 1582 w 2123"/>
                <a:gd name="T29" fmla="*/ 215 h 1696"/>
                <a:gd name="T30" fmla="*/ 2079 w 2123"/>
                <a:gd name="T31" fmla="*/ 157 h 1696"/>
                <a:gd name="T32" fmla="*/ 2031 w 2123"/>
                <a:gd name="T33" fmla="*/ 139 h 1696"/>
                <a:gd name="T34" fmla="*/ 1511 w 2123"/>
                <a:gd name="T35" fmla="*/ 206 h 1696"/>
                <a:gd name="T36" fmla="*/ 1184 w 2123"/>
                <a:gd name="T37" fmla="*/ 220 h 1696"/>
                <a:gd name="T38" fmla="*/ 743 w 2123"/>
                <a:gd name="T39" fmla="*/ 206 h 1696"/>
                <a:gd name="T40" fmla="*/ 803 w 2123"/>
                <a:gd name="T41" fmla="*/ 182 h 1696"/>
                <a:gd name="T42" fmla="*/ 1118 w 2123"/>
                <a:gd name="T43" fmla="*/ 0 h 1696"/>
                <a:gd name="T44" fmla="*/ 1064 w 2123"/>
                <a:gd name="T45" fmla="*/ 24 h 1696"/>
                <a:gd name="T46" fmla="*/ 990 w 2123"/>
                <a:gd name="T47" fmla="*/ 67 h 1696"/>
                <a:gd name="T48" fmla="*/ 839 w 2123"/>
                <a:gd name="T49" fmla="*/ 153 h 1696"/>
                <a:gd name="T50" fmla="*/ 658 w 2123"/>
                <a:gd name="T51" fmla="*/ 225 h 1696"/>
                <a:gd name="T52" fmla="*/ 622 w 2123"/>
                <a:gd name="T53" fmla="*/ 288 h 1696"/>
                <a:gd name="T54" fmla="*/ 297 w 2123"/>
                <a:gd name="T55" fmla="*/ 470 h 1696"/>
                <a:gd name="T56" fmla="*/ 0 w 2123"/>
                <a:gd name="T57" fmla="*/ 581 h 1696"/>
                <a:gd name="T58" fmla="*/ 0 w 2123"/>
                <a:gd name="T59" fmla="*/ 585 h 1696"/>
                <a:gd name="T60" fmla="*/ 0 w 2123"/>
                <a:gd name="T61" fmla="*/ 614 h 1696"/>
                <a:gd name="T62" fmla="*/ 291 w 2123"/>
                <a:gd name="T63" fmla="*/ 508 h 1696"/>
                <a:gd name="T64" fmla="*/ 580 w 2123"/>
                <a:gd name="T65" fmla="*/ 345 h 1696"/>
                <a:gd name="T66" fmla="*/ 496 w 2123"/>
                <a:gd name="T67" fmla="*/ 537 h 1696"/>
                <a:gd name="T68" fmla="*/ 514 w 2123"/>
                <a:gd name="T69" fmla="*/ 796 h 1696"/>
                <a:gd name="T70" fmla="*/ 452 w 2123"/>
                <a:gd name="T71" fmla="*/ 934 h 1696"/>
                <a:gd name="T72" fmla="*/ 321 w 2123"/>
                <a:gd name="T73" fmla="*/ 1184 h 1696"/>
                <a:gd name="T74" fmla="*/ 315 w 2123"/>
                <a:gd name="T75" fmla="*/ 1357 h 1696"/>
                <a:gd name="T76" fmla="*/ 321 w 2123"/>
                <a:gd name="T77" fmla="*/ 1357 h 1696"/>
                <a:gd name="T78" fmla="*/ 339 w 2123"/>
                <a:gd name="T79" fmla="*/ 1242 h 1696"/>
                <a:gd name="T80" fmla="*/ 568 w 2123"/>
                <a:gd name="T81" fmla="*/ 834 h 1696"/>
                <a:gd name="T82" fmla="*/ 568 w 2123"/>
                <a:gd name="T83" fmla="*/ 834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0"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1" name="Freeform 6"/>
            <p:cNvSpPr>
              <a:spLocks/>
            </p:cNvSpPr>
            <p:nvPr/>
          </p:nvSpPr>
          <p:spPr bwMode="hidden">
            <a:xfrm>
              <a:off x="0" y="524"/>
              <a:ext cx="973" cy="1195"/>
            </a:xfrm>
            <a:custGeom>
              <a:avLst/>
              <a:gdLst>
                <a:gd name="T0" fmla="*/ 327 w 969"/>
                <a:gd name="T1" fmla="*/ 1198 h 1192"/>
                <a:gd name="T2" fmla="*/ 498 w 969"/>
                <a:gd name="T3" fmla="*/ 1204 h 1192"/>
                <a:gd name="T4" fmla="*/ 588 w 969"/>
                <a:gd name="T5" fmla="*/ 1162 h 1192"/>
                <a:gd name="T6" fmla="*/ 825 w 969"/>
                <a:gd name="T7" fmla="*/ 1097 h 1192"/>
                <a:gd name="T8" fmla="*/ 949 w 969"/>
                <a:gd name="T9" fmla="*/ 1067 h 1192"/>
                <a:gd name="T10" fmla="*/ 771 w 969"/>
                <a:gd name="T11" fmla="*/ 998 h 1192"/>
                <a:gd name="T12" fmla="*/ 564 w 969"/>
                <a:gd name="T13" fmla="*/ 961 h 1192"/>
                <a:gd name="T14" fmla="*/ 201 w 969"/>
                <a:gd name="T15" fmla="*/ 979 h 1192"/>
                <a:gd name="T16" fmla="*/ 303 w 969"/>
                <a:gd name="T17" fmla="*/ 901 h 1192"/>
                <a:gd name="T18" fmla="*/ 504 w 969"/>
                <a:gd name="T19" fmla="*/ 811 h 1192"/>
                <a:gd name="T20" fmla="*/ 706 w 969"/>
                <a:gd name="T21" fmla="*/ 679 h 1192"/>
                <a:gd name="T22" fmla="*/ 712 w 969"/>
                <a:gd name="T23" fmla="*/ 679 h 1192"/>
                <a:gd name="T24" fmla="*/ 724 w 969"/>
                <a:gd name="T25" fmla="*/ 673 h 1192"/>
                <a:gd name="T26" fmla="*/ 765 w 969"/>
                <a:gd name="T27" fmla="*/ 655 h 1192"/>
                <a:gd name="T28" fmla="*/ 789 w 969"/>
                <a:gd name="T29" fmla="*/ 649 h 1192"/>
                <a:gd name="T30" fmla="*/ 801 w 969"/>
                <a:gd name="T31" fmla="*/ 637 h 1192"/>
                <a:gd name="T32" fmla="*/ 807 w 969"/>
                <a:gd name="T33" fmla="*/ 625 h 1192"/>
                <a:gd name="T34" fmla="*/ 801 w 969"/>
                <a:gd name="T35" fmla="*/ 619 h 1192"/>
                <a:gd name="T36" fmla="*/ 795 w 969"/>
                <a:gd name="T37" fmla="*/ 607 h 1192"/>
                <a:gd name="T38" fmla="*/ 795 w 969"/>
                <a:gd name="T39" fmla="*/ 579 h 1192"/>
                <a:gd name="T40" fmla="*/ 807 w 969"/>
                <a:gd name="T41" fmla="*/ 549 h 1192"/>
                <a:gd name="T42" fmla="*/ 819 w 969"/>
                <a:gd name="T43" fmla="*/ 519 h 1192"/>
                <a:gd name="T44" fmla="*/ 837 w 969"/>
                <a:gd name="T45" fmla="*/ 489 h 1192"/>
                <a:gd name="T46" fmla="*/ 849 w 969"/>
                <a:gd name="T47" fmla="*/ 459 h 1192"/>
                <a:gd name="T48" fmla="*/ 857 w 969"/>
                <a:gd name="T49" fmla="*/ 441 h 1192"/>
                <a:gd name="T50" fmla="*/ 865 w 969"/>
                <a:gd name="T51" fmla="*/ 435 h 1192"/>
                <a:gd name="T52" fmla="*/ 865 w 969"/>
                <a:gd name="T53" fmla="*/ 351 h 1192"/>
                <a:gd name="T54" fmla="*/ 865 w 969"/>
                <a:gd name="T55" fmla="*/ 345 h 1192"/>
                <a:gd name="T56" fmla="*/ 871 w 969"/>
                <a:gd name="T57" fmla="*/ 339 h 1192"/>
                <a:gd name="T58" fmla="*/ 889 w 969"/>
                <a:gd name="T59" fmla="*/ 309 h 1192"/>
                <a:gd name="T60" fmla="*/ 901 w 969"/>
                <a:gd name="T61" fmla="*/ 273 h 1192"/>
                <a:gd name="T62" fmla="*/ 913 w 969"/>
                <a:gd name="T63" fmla="*/ 243 h 1192"/>
                <a:gd name="T64" fmla="*/ 919 w 969"/>
                <a:gd name="T65" fmla="*/ 231 h 1192"/>
                <a:gd name="T66" fmla="*/ 925 w 969"/>
                <a:gd name="T67" fmla="*/ 219 h 1192"/>
                <a:gd name="T68" fmla="*/ 943 w 969"/>
                <a:gd name="T69" fmla="*/ 173 h 1192"/>
                <a:gd name="T70" fmla="*/ 961 w 969"/>
                <a:gd name="T71" fmla="*/ 137 h 1192"/>
                <a:gd name="T72" fmla="*/ 967 w 969"/>
                <a:gd name="T73" fmla="*/ 125 h 1192"/>
                <a:gd name="T74" fmla="*/ 967 w 969"/>
                <a:gd name="T75" fmla="*/ 119 h 1192"/>
                <a:gd name="T76" fmla="*/ 985 w 969"/>
                <a:gd name="T77" fmla="*/ 0 h 1192"/>
                <a:gd name="T78" fmla="*/ 961 w 969"/>
                <a:gd name="T79" fmla="*/ 47 h 1192"/>
                <a:gd name="T80" fmla="*/ 795 w 969"/>
                <a:gd name="T81" fmla="*/ 113 h 1192"/>
                <a:gd name="T82" fmla="*/ 718 w 969"/>
                <a:gd name="T83" fmla="*/ 161 h 1192"/>
                <a:gd name="T84" fmla="*/ 468 w 969"/>
                <a:gd name="T85" fmla="*/ 237 h 1192"/>
                <a:gd name="T86" fmla="*/ 285 w 969"/>
                <a:gd name="T87" fmla="*/ 291 h 1192"/>
                <a:gd name="T88" fmla="*/ 177 w 969"/>
                <a:gd name="T89" fmla="*/ 297 h 1192"/>
                <a:gd name="T90" fmla="*/ 12 w 969"/>
                <a:gd name="T91" fmla="*/ 489 h 1192"/>
                <a:gd name="T92" fmla="*/ 0 w 969"/>
                <a:gd name="T93" fmla="*/ 513 h 1192"/>
                <a:gd name="T94" fmla="*/ 0 w 969"/>
                <a:gd name="T95" fmla="*/ 1198 h 1192"/>
                <a:gd name="T96" fmla="*/ 96 w 969"/>
                <a:gd name="T97" fmla="*/ 1192 h 1192"/>
                <a:gd name="T98" fmla="*/ 327 w 969"/>
                <a:gd name="T99" fmla="*/ 1198 h 1192"/>
                <a:gd name="T100" fmla="*/ 327 w 969"/>
                <a:gd name="T101" fmla="*/ 1198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2"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3" name="Freeform 8"/>
            <p:cNvSpPr>
              <a:spLocks/>
            </p:cNvSpPr>
            <p:nvPr/>
          </p:nvSpPr>
          <p:spPr bwMode="hidden">
            <a:xfrm>
              <a:off x="3525" y="1"/>
              <a:ext cx="2185" cy="1508"/>
            </a:xfrm>
            <a:custGeom>
              <a:avLst/>
              <a:gdLst>
                <a:gd name="T0" fmla="*/ 1050 w 2176"/>
                <a:gd name="T1" fmla="*/ 775 h 1505"/>
                <a:gd name="T2" fmla="*/ 1210 w 2176"/>
                <a:gd name="T3" fmla="*/ 1243 h 1505"/>
                <a:gd name="T4" fmla="*/ 972 w 2176"/>
                <a:gd name="T5" fmla="*/ 1201 h 1505"/>
                <a:gd name="T6" fmla="*/ 735 w 2176"/>
                <a:gd name="T7" fmla="*/ 1135 h 1505"/>
                <a:gd name="T8" fmla="*/ 450 w 2176"/>
                <a:gd name="T9" fmla="*/ 1117 h 1505"/>
                <a:gd name="T10" fmla="*/ 0 w 2176"/>
                <a:gd name="T11" fmla="*/ 1087 h 1505"/>
                <a:gd name="T12" fmla="*/ 30 w 2176"/>
                <a:gd name="T13" fmla="*/ 1123 h 1505"/>
                <a:gd name="T14" fmla="*/ 504 w 2176"/>
                <a:gd name="T15" fmla="*/ 1141 h 1505"/>
                <a:gd name="T16" fmla="*/ 789 w 2176"/>
                <a:gd name="T17" fmla="*/ 1195 h 1505"/>
                <a:gd name="T18" fmla="*/ 1150 w 2176"/>
                <a:gd name="T19" fmla="*/ 1313 h 1505"/>
                <a:gd name="T20" fmla="*/ 1086 w 2176"/>
                <a:gd name="T21" fmla="*/ 1331 h 1505"/>
                <a:gd name="T22" fmla="*/ 723 w 2176"/>
                <a:gd name="T23" fmla="*/ 1517 h 1505"/>
                <a:gd name="T24" fmla="*/ 777 w 2176"/>
                <a:gd name="T25" fmla="*/ 1493 h 1505"/>
                <a:gd name="T26" fmla="*/ 877 w 2176"/>
                <a:gd name="T27" fmla="*/ 1451 h 1505"/>
                <a:gd name="T28" fmla="*/ 1038 w 2176"/>
                <a:gd name="T29" fmla="*/ 1367 h 1505"/>
                <a:gd name="T30" fmla="*/ 1234 w 2176"/>
                <a:gd name="T31" fmla="*/ 1307 h 1505"/>
                <a:gd name="T32" fmla="*/ 1287 w 2176"/>
                <a:gd name="T33" fmla="*/ 1231 h 1505"/>
                <a:gd name="T34" fmla="*/ 1660 w 2176"/>
                <a:gd name="T35" fmla="*/ 1051 h 1505"/>
                <a:gd name="T36" fmla="*/ 1963 w 2176"/>
                <a:gd name="T37" fmla="*/ 961 h 1505"/>
                <a:gd name="T38" fmla="*/ 2212 w 2176"/>
                <a:gd name="T39" fmla="*/ 829 h 1505"/>
                <a:gd name="T40" fmla="*/ 1993 w 2176"/>
                <a:gd name="T41" fmla="*/ 919 h 1505"/>
                <a:gd name="T42" fmla="*/ 1684 w 2176"/>
                <a:gd name="T43" fmla="*/ 997 h 1505"/>
                <a:gd name="T44" fmla="*/ 1363 w 2176"/>
                <a:gd name="T45" fmla="*/ 1159 h 1505"/>
                <a:gd name="T46" fmla="*/ 1525 w 2176"/>
                <a:gd name="T47" fmla="*/ 913 h 1505"/>
                <a:gd name="T48" fmla="*/ 1648 w 2176"/>
                <a:gd name="T49" fmla="*/ 549 h 1505"/>
                <a:gd name="T50" fmla="*/ 1768 w 2176"/>
                <a:gd name="T51" fmla="*/ 376 h 1505"/>
                <a:gd name="T52" fmla="*/ 2011 w 2176"/>
                <a:gd name="T53" fmla="*/ 60 h 1505"/>
                <a:gd name="T54" fmla="*/ 2035 w 2176"/>
                <a:gd name="T55" fmla="*/ 0 h 1505"/>
                <a:gd name="T56" fmla="*/ 2005 w 2176"/>
                <a:gd name="T57" fmla="*/ 0 h 1505"/>
                <a:gd name="T58" fmla="*/ 1624 w 2176"/>
                <a:gd name="T59" fmla="*/ 484 h 1505"/>
                <a:gd name="T60" fmla="*/ 1501 w 2176"/>
                <a:gd name="T61" fmla="*/ 895 h 1505"/>
                <a:gd name="T62" fmla="*/ 1275 w 2176"/>
                <a:gd name="T63" fmla="*/ 1183 h 1505"/>
                <a:gd name="T64" fmla="*/ 1150 w 2176"/>
                <a:gd name="T65" fmla="*/ 913 h 1505"/>
                <a:gd name="T66" fmla="*/ 1026 w 2176"/>
                <a:gd name="T67" fmla="*/ 544 h 1505"/>
                <a:gd name="T68" fmla="*/ 901 w 2176"/>
                <a:gd name="T69" fmla="*/ 222 h 1505"/>
                <a:gd name="T70" fmla="*/ 801 w 2176"/>
                <a:gd name="T71" fmla="*/ 0 h 1505"/>
                <a:gd name="T72" fmla="*/ 765 w 2176"/>
                <a:gd name="T73" fmla="*/ 0 h 1505"/>
                <a:gd name="T74" fmla="*/ 919 w 2176"/>
                <a:gd name="T75" fmla="*/ 358 h 1505"/>
                <a:gd name="T76" fmla="*/ 1050 w 2176"/>
                <a:gd name="T77" fmla="*/ 775 h 1505"/>
                <a:gd name="T78" fmla="*/ 1050 w 2176"/>
                <a:gd name="T79" fmla="*/ 775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4" name="Freeform 9"/>
            <p:cNvSpPr>
              <a:spLocks/>
            </p:cNvSpPr>
            <p:nvPr/>
          </p:nvSpPr>
          <p:spPr bwMode="hidden">
            <a:xfrm>
              <a:off x="0" y="649"/>
              <a:ext cx="816" cy="806"/>
            </a:xfrm>
            <a:custGeom>
              <a:avLst/>
              <a:gdLst>
                <a:gd name="T0" fmla="*/ 165 w 813"/>
                <a:gd name="T1" fmla="*/ 568 h 804"/>
                <a:gd name="T2" fmla="*/ 333 w 813"/>
                <a:gd name="T3" fmla="*/ 442 h 804"/>
                <a:gd name="T4" fmla="*/ 654 w 813"/>
                <a:gd name="T5" fmla="*/ 220 h 804"/>
                <a:gd name="T6" fmla="*/ 825 w 813"/>
                <a:gd name="T7" fmla="*/ 0 h 804"/>
                <a:gd name="T8" fmla="*/ 687 w 813"/>
                <a:gd name="T9" fmla="*/ 150 h 804"/>
                <a:gd name="T10" fmla="*/ 148 w 813"/>
                <a:gd name="T11" fmla="*/ 508 h 804"/>
                <a:gd name="T12" fmla="*/ 0 w 813"/>
                <a:gd name="T13" fmla="*/ 740 h 804"/>
                <a:gd name="T14" fmla="*/ 0 w 813"/>
                <a:gd name="T15" fmla="*/ 812 h 804"/>
                <a:gd name="T16" fmla="*/ 165 w 813"/>
                <a:gd name="T17" fmla="*/ 568 h 804"/>
                <a:gd name="T18" fmla="*/ 165 w 813"/>
                <a:gd name="T19" fmla="*/ 568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5" name="Freeform 10"/>
            <p:cNvSpPr>
              <a:spLocks/>
            </p:cNvSpPr>
            <p:nvPr/>
          </p:nvSpPr>
          <p:spPr bwMode="hidden">
            <a:xfrm>
              <a:off x="0" y="1545"/>
              <a:ext cx="762" cy="107"/>
            </a:xfrm>
            <a:custGeom>
              <a:avLst/>
              <a:gdLst>
                <a:gd name="T0" fmla="*/ 468 w 759"/>
                <a:gd name="T1" fmla="*/ 66 h 107"/>
                <a:gd name="T2" fmla="*/ 771 w 759"/>
                <a:gd name="T3" fmla="*/ 0 h 107"/>
                <a:gd name="T4" fmla="*/ 504 w 759"/>
                <a:gd name="T5" fmla="*/ 36 h 107"/>
                <a:gd name="T6" fmla="*/ 142 w 759"/>
                <a:gd name="T7" fmla="*/ 48 h 107"/>
                <a:gd name="T8" fmla="*/ 0 w 759"/>
                <a:gd name="T9" fmla="*/ 78 h 107"/>
                <a:gd name="T10" fmla="*/ 0 w 759"/>
                <a:gd name="T11" fmla="*/ 107 h 107"/>
                <a:gd name="T12" fmla="*/ 96 w 759"/>
                <a:gd name="T13" fmla="*/ 89 h 107"/>
                <a:gd name="T14" fmla="*/ 468 w 759"/>
                <a:gd name="T15" fmla="*/ 66 h 107"/>
                <a:gd name="T16" fmla="*/ 468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6" name="Freeform 11"/>
            <p:cNvSpPr>
              <a:spLocks/>
            </p:cNvSpPr>
            <p:nvPr/>
          </p:nvSpPr>
          <p:spPr bwMode="hidden">
            <a:xfrm>
              <a:off x="2314" y="3431"/>
              <a:ext cx="3182" cy="745"/>
            </a:xfrm>
            <a:custGeom>
              <a:avLst/>
              <a:gdLst>
                <a:gd name="T0" fmla="*/ 1411 w 3169"/>
                <a:gd name="T1" fmla="*/ 243 h 743"/>
                <a:gd name="T2" fmla="*/ 1762 w 3169"/>
                <a:gd name="T3" fmla="*/ 237 h 743"/>
                <a:gd name="T4" fmla="*/ 2123 w 3169"/>
                <a:gd name="T5" fmla="*/ 255 h 743"/>
                <a:gd name="T6" fmla="*/ 2545 w 3169"/>
                <a:gd name="T7" fmla="*/ 237 h 743"/>
                <a:gd name="T8" fmla="*/ 3221 w 3169"/>
                <a:gd name="T9" fmla="*/ 208 h 743"/>
                <a:gd name="T10" fmla="*/ 3167 w 3169"/>
                <a:gd name="T11" fmla="*/ 190 h 743"/>
                <a:gd name="T12" fmla="*/ 2462 w 3169"/>
                <a:gd name="T13" fmla="*/ 225 h 743"/>
                <a:gd name="T14" fmla="*/ 2035 w 3169"/>
                <a:gd name="T15" fmla="*/ 225 h 743"/>
                <a:gd name="T16" fmla="*/ 1483 w 3169"/>
                <a:gd name="T17" fmla="*/ 190 h 743"/>
                <a:gd name="T18" fmla="*/ 1567 w 3169"/>
                <a:gd name="T19" fmla="*/ 168 h 743"/>
                <a:gd name="T20" fmla="*/ 2071 w 3169"/>
                <a:gd name="T21" fmla="*/ 0 h 743"/>
                <a:gd name="T22" fmla="*/ 1993 w 3169"/>
                <a:gd name="T23" fmla="*/ 24 h 743"/>
                <a:gd name="T24" fmla="*/ 1868 w 3169"/>
                <a:gd name="T25" fmla="*/ 66 h 743"/>
                <a:gd name="T26" fmla="*/ 1630 w 3169"/>
                <a:gd name="T27" fmla="*/ 138 h 743"/>
                <a:gd name="T28" fmla="*/ 1362 w 3169"/>
                <a:gd name="T29" fmla="*/ 202 h 743"/>
                <a:gd name="T30" fmla="*/ 1288 w 3169"/>
                <a:gd name="T31" fmla="*/ 255 h 743"/>
                <a:gd name="T32" fmla="*/ 777 w 3169"/>
                <a:gd name="T33" fmla="*/ 417 h 743"/>
                <a:gd name="T34" fmla="*/ 339 w 3169"/>
                <a:gd name="T35" fmla="*/ 507 h 743"/>
                <a:gd name="T36" fmla="*/ 0 w 3169"/>
                <a:gd name="T37" fmla="*/ 625 h 743"/>
                <a:gd name="T38" fmla="*/ 303 w 3169"/>
                <a:gd name="T39" fmla="*/ 543 h 743"/>
                <a:gd name="T40" fmla="*/ 747 w 3169"/>
                <a:gd name="T41" fmla="*/ 453 h 743"/>
                <a:gd name="T42" fmla="*/ 1198 w 3169"/>
                <a:gd name="T43" fmla="*/ 315 h 743"/>
                <a:gd name="T44" fmla="*/ 997 w 3169"/>
                <a:gd name="T45" fmla="*/ 495 h 743"/>
                <a:gd name="T46" fmla="*/ 883 w 3169"/>
                <a:gd name="T47" fmla="*/ 751 h 743"/>
                <a:gd name="T48" fmla="*/ 877 w 3169"/>
                <a:gd name="T49" fmla="*/ 751 h 743"/>
                <a:gd name="T50" fmla="*/ 949 w 3169"/>
                <a:gd name="T51" fmla="*/ 751 h 743"/>
                <a:gd name="T52" fmla="*/ 1038 w 3169"/>
                <a:gd name="T53" fmla="*/ 501 h 743"/>
                <a:gd name="T54" fmla="*/ 1317 w 3169"/>
                <a:gd name="T55" fmla="*/ 285 h 743"/>
                <a:gd name="T56" fmla="*/ 1555 w 3169"/>
                <a:gd name="T57" fmla="*/ 453 h 743"/>
                <a:gd name="T58" fmla="*/ 1798 w 3169"/>
                <a:gd name="T59" fmla="*/ 685 h 743"/>
                <a:gd name="T60" fmla="*/ 1886 w 3169"/>
                <a:gd name="T61" fmla="*/ 751 h 743"/>
                <a:gd name="T62" fmla="*/ 1951 w 3169"/>
                <a:gd name="T63" fmla="*/ 751 h 743"/>
                <a:gd name="T64" fmla="*/ 1720 w 3169"/>
                <a:gd name="T65" fmla="*/ 531 h 743"/>
                <a:gd name="T66" fmla="*/ 1411 w 3169"/>
                <a:gd name="T67" fmla="*/ 243 h 743"/>
                <a:gd name="T68" fmla="*/ 1411 w 3169"/>
                <a:gd name="T69" fmla="*/ 243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7"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8"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4286"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4287"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4288"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71382"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83"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4291"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71385" name="Freeform 20"/>
            <p:cNvSpPr>
              <a:spLocks/>
            </p:cNvSpPr>
            <p:nvPr/>
          </p:nvSpPr>
          <p:spPr bwMode="hidden">
            <a:xfrm>
              <a:off x="3160" y="1860"/>
              <a:ext cx="2162" cy="1934"/>
            </a:xfrm>
            <a:custGeom>
              <a:avLst/>
              <a:gdLst>
                <a:gd name="T0" fmla="*/ 1874 w 2153"/>
                <a:gd name="T1" fmla="*/ 859 h 1930"/>
                <a:gd name="T2" fmla="*/ 1969 w 2153"/>
                <a:gd name="T3" fmla="*/ 1027 h 1930"/>
                <a:gd name="T4" fmla="*/ 2087 w 2153"/>
                <a:gd name="T5" fmla="*/ 1176 h 1930"/>
                <a:gd name="T6" fmla="*/ 2153 w 2153"/>
                <a:gd name="T7" fmla="*/ 1258 h 1930"/>
                <a:gd name="T8" fmla="*/ 2189 w 2153"/>
                <a:gd name="T9" fmla="*/ 1306 h 1930"/>
                <a:gd name="T10" fmla="*/ 1921 w 2153"/>
                <a:gd name="T11" fmla="*/ 985 h 1930"/>
                <a:gd name="T12" fmla="*/ 1892 w 2153"/>
                <a:gd name="T13" fmla="*/ 937 h 1930"/>
                <a:gd name="T14" fmla="*/ 1812 w 2153"/>
                <a:gd name="T15" fmla="*/ 1252 h 1930"/>
                <a:gd name="T16" fmla="*/ 1798 w 2153"/>
                <a:gd name="T17" fmla="*/ 1498 h 1930"/>
                <a:gd name="T18" fmla="*/ 1850 w 2153"/>
                <a:gd name="T19" fmla="*/ 1922 h 1930"/>
                <a:gd name="T20" fmla="*/ 1819 w 2153"/>
                <a:gd name="T21" fmla="*/ 1946 h 1930"/>
                <a:gd name="T22" fmla="*/ 1774 w 2153"/>
                <a:gd name="T23" fmla="*/ 1546 h 1930"/>
                <a:gd name="T24" fmla="*/ 1756 w 2153"/>
                <a:gd name="T25" fmla="*/ 1300 h 1930"/>
                <a:gd name="T26" fmla="*/ 1792 w 2153"/>
                <a:gd name="T27" fmla="*/ 1093 h 1930"/>
                <a:gd name="T28" fmla="*/ 1798 w 2153"/>
                <a:gd name="T29" fmla="*/ 883 h 1930"/>
                <a:gd name="T30" fmla="*/ 1288 w 2153"/>
                <a:gd name="T31" fmla="*/ 1015 h 1930"/>
                <a:gd name="T32" fmla="*/ 837 w 2153"/>
                <a:gd name="T33" fmla="*/ 1140 h 1930"/>
                <a:gd name="T34" fmla="*/ 327 w 2153"/>
                <a:gd name="T35" fmla="*/ 1324 h 1930"/>
                <a:gd name="T36" fmla="*/ 18 w 2153"/>
                <a:gd name="T37" fmla="*/ 1432 h 1930"/>
                <a:gd name="T38" fmla="*/ 315 w 2153"/>
                <a:gd name="T39" fmla="*/ 1294 h 1930"/>
                <a:gd name="T40" fmla="*/ 694 w 2153"/>
                <a:gd name="T41" fmla="*/ 1152 h 1930"/>
                <a:gd name="T42" fmla="*/ 1038 w 2153"/>
                <a:gd name="T43" fmla="*/ 1045 h 1930"/>
                <a:gd name="T44" fmla="*/ 1435 w 2153"/>
                <a:gd name="T45" fmla="*/ 937 h 1930"/>
                <a:gd name="T46" fmla="*/ 1720 w 2153"/>
                <a:gd name="T47" fmla="*/ 823 h 1930"/>
                <a:gd name="T48" fmla="*/ 1357 w 2153"/>
                <a:gd name="T49" fmla="*/ 627 h 1930"/>
                <a:gd name="T50" fmla="*/ 877 w 2153"/>
                <a:gd name="T51" fmla="*/ 519 h 1930"/>
                <a:gd name="T52" fmla="*/ 231 w 2153"/>
                <a:gd name="T53" fmla="*/ 161 h 1930"/>
                <a:gd name="T54" fmla="*/ 0 w 2153"/>
                <a:gd name="T55" fmla="*/ 83 h 1930"/>
                <a:gd name="T56" fmla="*/ 333 w 2153"/>
                <a:gd name="T57" fmla="*/ 179 h 1930"/>
                <a:gd name="T58" fmla="*/ 724 w 2153"/>
                <a:gd name="T59" fmla="*/ 387 h 1930"/>
                <a:gd name="T60" fmla="*/ 949 w 2153"/>
                <a:gd name="T61" fmla="*/ 495 h 1930"/>
                <a:gd name="T62" fmla="*/ 1375 w 2153"/>
                <a:gd name="T63" fmla="*/ 597 h 1930"/>
                <a:gd name="T64" fmla="*/ 1678 w 2153"/>
                <a:gd name="T65" fmla="*/ 751 h 1930"/>
                <a:gd name="T66" fmla="*/ 1447 w 2153"/>
                <a:gd name="T67" fmla="*/ 465 h 1930"/>
                <a:gd name="T68" fmla="*/ 1306 w 2153"/>
                <a:gd name="T69" fmla="*/ 191 h 1930"/>
                <a:gd name="T70" fmla="*/ 1174 w 2153"/>
                <a:gd name="T71" fmla="*/ 0 h 1930"/>
                <a:gd name="T72" fmla="*/ 1363 w 2153"/>
                <a:gd name="T73" fmla="*/ 215 h 1930"/>
                <a:gd name="T74" fmla="*/ 1513 w 2153"/>
                <a:gd name="T75" fmla="*/ 489 h 1930"/>
                <a:gd name="T76" fmla="*/ 1774 w 2153"/>
                <a:gd name="T77" fmla="*/ 811 h 1930"/>
                <a:gd name="T78" fmla="*/ 1874 w 2153"/>
                <a:gd name="T79" fmla="*/ 859 h 1930"/>
                <a:gd name="T80" fmla="*/ 1874 w 2153"/>
                <a:gd name="T81" fmla="*/ 859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grpSp>
      <p:sp>
        <p:nvSpPr>
          <p:cNvPr id="54293" name="Rectangle 21"/>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94"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295" name="Rectangle 23"/>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imes New Roman"/>
            </a:endParaRPr>
          </a:p>
        </p:txBody>
      </p:sp>
      <p:sp>
        <p:nvSpPr>
          <p:cNvPr id="54296"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imes New Roman"/>
            </a:endParaRPr>
          </a:p>
        </p:txBody>
      </p:sp>
      <p:sp>
        <p:nvSpPr>
          <p:cNvPr id="54297" name="Rectangle 2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ffectLst>
                  <a:outerShdw blurRad="38100" dist="38100" dir="2700000" algn="tl">
                    <a:srgbClr val="000000"/>
                  </a:outerShdw>
                </a:effectLst>
                <a:latin typeface="Times New Roman" charset="0"/>
              </a:defRPr>
            </a:lvl1pPr>
          </a:lstStyle>
          <a:p>
            <a:pPr defTabSz="914400" fontAlgn="base">
              <a:spcBef>
                <a:spcPct val="0"/>
              </a:spcBef>
              <a:spcAft>
                <a:spcPct val="0"/>
              </a:spcAft>
              <a:defRPr/>
            </a:pPr>
            <a:fld id="{9960C981-5706-D344-93BB-443425A7EAF1}"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2235195675"/>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Geneva"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Geneva"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Geneva"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Geneva"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tx2"/>
        </a:buClr>
        <a:buSzPct val="60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folHlink"/>
        </a:buClr>
        <a:buSzPct val="60000"/>
        <a:buFont typeface="Wingdings" charset="0"/>
        <a:buChar char="n"/>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6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60000"/>
        <a:buFont typeface="Wingdings" charset="2"/>
        <a:buChar char="n"/>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SzPct val="60000"/>
        <a:buFont typeface="Wingdings" charset="2"/>
        <a:buChar char="n"/>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SzPct val="60000"/>
        <a:buFont typeface="Wingdings" charset="2"/>
        <a:buChar char="n"/>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SzPct val="60000"/>
        <a:buFont typeface="Wingdings" charset="2"/>
        <a:buChar char="n"/>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25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25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Verdana" pitchFamily="-112" charset="0"/>
                <a:ea typeface="+mn-ea"/>
                <a:cs typeface="+mn-cs"/>
              </a:defRPr>
            </a:lvl1pPr>
          </a:lstStyle>
          <a:p>
            <a:pPr defTabSz="914400" eaLnBrk="0" fontAlgn="base" hangingPunct="0">
              <a:spcBef>
                <a:spcPct val="0"/>
              </a:spcBef>
              <a:spcAft>
                <a:spcPct val="0"/>
              </a:spcAft>
              <a:defRPr/>
            </a:pPr>
            <a:endParaRPr lang="en-US">
              <a:solidFill>
                <a:srgbClr val="FFDB96"/>
              </a:solidFill>
              <a:ea typeface="ＭＳ Ｐゴシック"/>
              <a:cs typeface="ＭＳ Ｐゴシック"/>
            </a:endParaRPr>
          </a:p>
        </p:txBody>
      </p:sp>
      <p:sp>
        <p:nvSpPr>
          <p:cNvPr id="6225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Verdana" pitchFamily="-112" charset="0"/>
                <a:ea typeface="+mn-ea"/>
                <a:cs typeface="+mn-cs"/>
              </a:defRPr>
            </a:lvl1pPr>
          </a:lstStyle>
          <a:p>
            <a:pPr defTabSz="914400" eaLnBrk="0" fontAlgn="base" hangingPunct="0">
              <a:spcBef>
                <a:spcPct val="0"/>
              </a:spcBef>
              <a:spcAft>
                <a:spcPct val="0"/>
              </a:spcAft>
              <a:defRPr/>
            </a:pPr>
            <a:endParaRPr lang="en-US">
              <a:solidFill>
                <a:srgbClr val="FFDB96"/>
              </a:solidFill>
              <a:ea typeface="ＭＳ Ｐゴシック"/>
              <a:cs typeface="ＭＳ Ｐゴシック"/>
            </a:endParaRPr>
          </a:p>
        </p:txBody>
      </p:sp>
      <p:sp>
        <p:nvSpPr>
          <p:cNvPr id="6225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D96AD73B-D010-404A-B9CC-69AA627623B9}" type="slidenum">
              <a:rPr lang="en-US">
                <a:solidFill>
                  <a:srgbClr val="FFDB96"/>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DB96"/>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785008861"/>
      </p:ext>
    </p:extLst>
  </p:cSld>
  <p:clrMap bg1="dk2" tx1="lt1" bg2="dk1" tx2="lt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hf sldNum="0" hdr="0"/>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SzPct val="90000"/>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0000"/>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90000"/>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90000"/>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90000"/>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SzPct val="90000"/>
        <a:buFont typeface="Wingdings" charset="2"/>
        <a:buChar char=""/>
        <a:defRPr sz="2000">
          <a:solidFill>
            <a:schemeClr val="tx1"/>
          </a:solidFill>
          <a:latin typeface="+mn-lt"/>
          <a:ea typeface="+mn-ea"/>
          <a:cs typeface="+mn-cs"/>
        </a:defRPr>
      </a:lvl6pPr>
      <a:lvl7pPr marL="2971800" indent="-228600" algn="l" rtl="0" fontAlgn="base">
        <a:spcBef>
          <a:spcPct val="20000"/>
        </a:spcBef>
        <a:spcAft>
          <a:spcPct val="0"/>
        </a:spcAft>
        <a:buSzPct val="90000"/>
        <a:buFont typeface="Wingdings" charset="2"/>
        <a:buChar char=""/>
        <a:defRPr sz="2000">
          <a:solidFill>
            <a:schemeClr val="tx1"/>
          </a:solidFill>
          <a:latin typeface="+mn-lt"/>
          <a:ea typeface="+mn-ea"/>
          <a:cs typeface="+mn-cs"/>
        </a:defRPr>
      </a:lvl7pPr>
      <a:lvl8pPr marL="3429000" indent="-228600" algn="l" rtl="0" fontAlgn="base">
        <a:spcBef>
          <a:spcPct val="20000"/>
        </a:spcBef>
        <a:spcAft>
          <a:spcPct val="0"/>
        </a:spcAft>
        <a:buSzPct val="90000"/>
        <a:buFont typeface="Wingdings" charset="2"/>
        <a:buChar char=""/>
        <a:defRPr sz="2000">
          <a:solidFill>
            <a:schemeClr val="tx1"/>
          </a:solidFill>
          <a:latin typeface="+mn-lt"/>
          <a:ea typeface="+mn-ea"/>
          <a:cs typeface="+mn-cs"/>
        </a:defRPr>
      </a:lvl8pPr>
      <a:lvl9pPr marL="3886200" indent="-228600" algn="l" rtl="0" fontAlgn="base">
        <a:spcBef>
          <a:spcPct val="20000"/>
        </a:spcBef>
        <a:spcAft>
          <a:spcPct val="0"/>
        </a:spcAft>
        <a:buSzPct val="90000"/>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566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12700" dist="12698"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566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12700" dist="12698"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566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Copperplate Gothic Light"/>
              <a:ea typeface="MS Pゴシック"/>
              <a:cs typeface="MS Pゴシック"/>
            </a:endParaRPr>
          </a:p>
        </p:txBody>
      </p:sp>
      <p:sp>
        <p:nvSpPr>
          <p:cNvPr id="62566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Copperplate Gothic Light"/>
              <a:ea typeface="MS Pゴシック"/>
              <a:cs typeface="MS Pゴシック"/>
            </a:endParaRPr>
          </a:p>
        </p:txBody>
      </p:sp>
      <p:sp>
        <p:nvSpPr>
          <p:cNvPr id="62567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opperplate Gothic Light" charset="0"/>
                <a:ea typeface="MS Pゴシック" charset="0"/>
                <a:cs typeface="MS Pゴシック" charset="0"/>
              </a:defRPr>
            </a:lvl1pPr>
          </a:lstStyle>
          <a:p>
            <a:pPr defTabSz="914400" eaLnBrk="0" fontAlgn="base" hangingPunct="0">
              <a:spcBef>
                <a:spcPct val="0"/>
              </a:spcBef>
              <a:spcAft>
                <a:spcPct val="0"/>
              </a:spcAft>
              <a:defRPr/>
            </a:pPr>
            <a:fld id="{AB8A7191-3146-504E-BAB7-DAAE09F1D8FD}" type="slidenum">
              <a:rPr lang="en-US">
                <a:solidFill>
                  <a:srgbClr val="000000"/>
                </a:solidFill>
              </a:rPr>
              <a:pPr defTabSz="914400"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197009611"/>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pperplate Gothic Light" pitchFamily="-107" charset="0"/>
          <a:ea typeface="MS Pゴシック" pitchFamily="-92" charset="-128"/>
          <a:cs typeface="MS Pゴシック" pitchFamily="-92" charset="-128"/>
        </a:defRPr>
      </a:lvl2pPr>
      <a:lvl3pPr algn="ctr" rtl="0" eaLnBrk="0" fontAlgn="base" hangingPunct="0">
        <a:spcBef>
          <a:spcPct val="0"/>
        </a:spcBef>
        <a:spcAft>
          <a:spcPct val="0"/>
        </a:spcAft>
        <a:defRPr sz="4400">
          <a:solidFill>
            <a:schemeClr val="tx2"/>
          </a:solidFill>
          <a:latin typeface="Copperplate Gothic Light" pitchFamily="-107" charset="0"/>
          <a:ea typeface="MS Pゴシック" pitchFamily="-92" charset="-128"/>
          <a:cs typeface="MS Pゴシック" pitchFamily="-92" charset="-128"/>
        </a:defRPr>
      </a:lvl3pPr>
      <a:lvl4pPr algn="ctr" rtl="0" eaLnBrk="0" fontAlgn="base" hangingPunct="0">
        <a:spcBef>
          <a:spcPct val="0"/>
        </a:spcBef>
        <a:spcAft>
          <a:spcPct val="0"/>
        </a:spcAft>
        <a:defRPr sz="4400">
          <a:solidFill>
            <a:schemeClr val="tx2"/>
          </a:solidFill>
          <a:latin typeface="Copperplate Gothic Light" pitchFamily="-107" charset="0"/>
          <a:ea typeface="MS Pゴシック" pitchFamily="-92" charset="-128"/>
          <a:cs typeface="MS Pゴシック" pitchFamily="-92" charset="-128"/>
        </a:defRPr>
      </a:lvl4pPr>
      <a:lvl5pPr algn="ctr" rtl="0" eaLnBrk="0" fontAlgn="base" hangingPunct="0">
        <a:spcBef>
          <a:spcPct val="0"/>
        </a:spcBef>
        <a:spcAft>
          <a:spcPct val="0"/>
        </a:spcAft>
        <a:defRPr sz="4400">
          <a:solidFill>
            <a:schemeClr val="tx2"/>
          </a:solidFill>
          <a:latin typeface="Copperplate Gothic Light" pitchFamily="-107" charset="0"/>
          <a:ea typeface="MS Pゴシック" pitchFamily="-92" charset="-128"/>
          <a:cs typeface="MS Pゴシック" pitchFamily="-92" charset="-128"/>
        </a:defRPr>
      </a:lvl5pPr>
      <a:lvl6pPr marL="457200" algn="ctr" rtl="0" fontAlgn="base">
        <a:spcBef>
          <a:spcPct val="0"/>
        </a:spcBef>
        <a:spcAft>
          <a:spcPct val="0"/>
        </a:spcAft>
        <a:defRPr sz="4400">
          <a:solidFill>
            <a:schemeClr val="tx2"/>
          </a:solidFill>
          <a:latin typeface="Copperplate Gothic Light" pitchFamily="-107" charset="0"/>
          <a:ea typeface="MS Pゴシック" pitchFamily="-92" charset="-128"/>
          <a:cs typeface="MS Pゴシック" pitchFamily="-92" charset="-128"/>
        </a:defRPr>
      </a:lvl6pPr>
      <a:lvl7pPr marL="914400" algn="ctr" rtl="0" fontAlgn="base">
        <a:spcBef>
          <a:spcPct val="0"/>
        </a:spcBef>
        <a:spcAft>
          <a:spcPct val="0"/>
        </a:spcAft>
        <a:defRPr sz="4400">
          <a:solidFill>
            <a:schemeClr val="tx2"/>
          </a:solidFill>
          <a:latin typeface="Copperplate Gothic Light" pitchFamily="-107" charset="0"/>
          <a:ea typeface="MS Pゴシック" pitchFamily="-92" charset="-128"/>
          <a:cs typeface="MS Pゴシック" pitchFamily="-92" charset="-128"/>
        </a:defRPr>
      </a:lvl7pPr>
      <a:lvl8pPr marL="1371600" algn="ctr" rtl="0" fontAlgn="base">
        <a:spcBef>
          <a:spcPct val="0"/>
        </a:spcBef>
        <a:spcAft>
          <a:spcPct val="0"/>
        </a:spcAft>
        <a:defRPr sz="4400">
          <a:solidFill>
            <a:schemeClr val="tx2"/>
          </a:solidFill>
          <a:latin typeface="Copperplate Gothic Light" pitchFamily="-107" charset="0"/>
          <a:ea typeface="MS Pゴシック" pitchFamily="-92" charset="-128"/>
          <a:cs typeface="MS Pゴシック" pitchFamily="-92" charset="-128"/>
        </a:defRPr>
      </a:lvl8pPr>
      <a:lvl9pPr marL="1828800" algn="ctr" rtl="0" fontAlgn="base">
        <a:spcBef>
          <a:spcPct val="0"/>
        </a:spcBef>
        <a:spcAft>
          <a:spcPct val="0"/>
        </a:spcAft>
        <a:defRPr sz="4400">
          <a:solidFill>
            <a:schemeClr val="tx2"/>
          </a:solidFill>
          <a:latin typeface="Copperplate Gothic Light" pitchFamily="-107"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1618" name="Group 1026"/>
          <p:cNvGrpSpPr>
            <a:grpSpLocks/>
          </p:cNvGrpSpPr>
          <p:nvPr/>
        </p:nvGrpSpPr>
        <p:grpSpPr bwMode="auto">
          <a:xfrm>
            <a:off x="0" y="0"/>
            <a:ext cx="9144000" cy="6858000"/>
            <a:chOff x="0" y="0"/>
            <a:chExt cx="5760" cy="4320"/>
          </a:xfrm>
        </p:grpSpPr>
        <p:pic>
          <p:nvPicPr>
            <p:cNvPr id="111624" name="Picture 1027" descr="299_B_JuiceDrop"/>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736"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25" name="Rectangle 1028"/>
            <p:cNvSpPr>
              <a:spLocks noChangeArrowheads="1"/>
            </p:cNvSpPr>
            <p:nvPr/>
          </p:nvSpPr>
          <p:spPr bwMode="auto">
            <a:xfrm>
              <a:off x="1008" y="0"/>
              <a:ext cx="4752" cy="432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66"/>
                </a:solidFill>
                <a:latin typeface="Verdana" charset="0"/>
                <a:ea typeface="ＭＳ Ｐゴシック" charset="0"/>
                <a:cs typeface="ＭＳ Ｐゴシック" charset="0"/>
              </a:endParaRPr>
            </a:p>
          </p:txBody>
        </p:sp>
      </p:grpSp>
      <p:sp>
        <p:nvSpPr>
          <p:cNvPr id="111619" name="Rectangle 1029"/>
          <p:cNvSpPr>
            <a:spLocks noGrp="1" noChangeArrowheads="1"/>
          </p:cNvSpPr>
          <p:nvPr>
            <p:ph type="title"/>
          </p:nvPr>
        </p:nvSpPr>
        <p:spPr bwMode="auto">
          <a:xfrm>
            <a:off x="1752600" y="457200"/>
            <a:ext cx="7086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20" name="Rectangle 1030"/>
          <p:cNvSpPr>
            <a:spLocks noGrp="1" noChangeArrowheads="1"/>
          </p:cNvSpPr>
          <p:nvPr>
            <p:ph type="body" idx="1"/>
          </p:nvPr>
        </p:nvSpPr>
        <p:spPr bwMode="auto">
          <a:xfrm>
            <a:off x="1752600" y="1828800"/>
            <a:ext cx="70866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1271" name="Rectangle 1031"/>
          <p:cNvSpPr>
            <a:spLocks noGrp="1" noChangeArrowheads="1"/>
          </p:cNvSpPr>
          <p:nvPr>
            <p:ph type="dt" sz="half" idx="2"/>
          </p:nvPr>
        </p:nvSpPr>
        <p:spPr bwMode="auto">
          <a:xfrm>
            <a:off x="1768475" y="6248400"/>
            <a:ext cx="17367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Tahoma"/>
              <a:ea typeface="ＭＳ Ｐゴシック"/>
              <a:cs typeface="ＭＳ Ｐゴシック"/>
            </a:endParaRPr>
          </a:p>
        </p:txBody>
      </p:sp>
      <p:sp>
        <p:nvSpPr>
          <p:cNvPr id="651272" name="Rectangle 1032"/>
          <p:cNvSpPr>
            <a:spLocks noGrp="1" noChangeArrowheads="1"/>
          </p:cNvSpPr>
          <p:nvPr>
            <p:ph type="ftr" sz="quarter" idx="3"/>
          </p:nvPr>
        </p:nvSpPr>
        <p:spPr bwMode="auto">
          <a:xfrm>
            <a:off x="3733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Tahoma"/>
              <a:ea typeface="ＭＳ Ｐゴシック"/>
              <a:cs typeface="ＭＳ Ｐゴシック"/>
            </a:endParaRPr>
          </a:p>
        </p:txBody>
      </p:sp>
      <p:sp>
        <p:nvSpPr>
          <p:cNvPr id="651273" name="Rectangle 1033"/>
          <p:cNvSpPr>
            <a:spLocks noGrp="1" noChangeArrowheads="1"/>
          </p:cNvSpPr>
          <p:nvPr>
            <p:ph type="sldNum" sz="quarter" idx="4"/>
          </p:nvPr>
        </p:nvSpPr>
        <p:spPr bwMode="auto">
          <a:xfrm>
            <a:off x="6934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defTabSz="914400" eaLnBrk="0" fontAlgn="base" hangingPunct="0">
              <a:spcBef>
                <a:spcPct val="0"/>
              </a:spcBef>
              <a:spcAft>
                <a:spcPct val="0"/>
              </a:spcAft>
              <a:defRPr/>
            </a:pPr>
            <a:fld id="{F21F89D2-B791-8249-BF76-749326863C96}" type="slidenum">
              <a:rPr lang="en-US">
                <a:solidFill>
                  <a:srgbClr val="FFFF66"/>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66"/>
              </a:solidFill>
              <a:ea typeface="ＭＳ Ｐゴシック" charset="0"/>
              <a:cs typeface="ＭＳ Ｐゴシック" charset="0"/>
            </a:endParaRPr>
          </a:p>
        </p:txBody>
      </p:sp>
    </p:spTree>
    <p:extLst>
      <p:ext uri="{BB962C8B-B14F-4D97-AF65-F5344CB8AC3E}">
        <p14:creationId xmlns:p14="http://schemas.microsoft.com/office/powerpoint/2010/main" val="1402793000"/>
      </p:ext>
    </p:extLst>
  </p:cSld>
  <p:clrMap bg1="dk2" tx1="lt1" bg2="dk1" tx2="lt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ahoma"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ahoma"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ahoma"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ahoma" charset="0"/>
          <a:ea typeface="ＭＳ Ｐゴシック" pitchFamily="-112" charset="-128"/>
          <a:cs typeface="ＭＳ Ｐゴシック" pitchFamily="-112" charset="-128"/>
        </a:defRPr>
      </a:lvl6pPr>
      <a:lvl7pPr marL="914400" algn="l" rtl="0" fontAlgn="base">
        <a:spcBef>
          <a:spcPct val="0"/>
        </a:spcBef>
        <a:spcAft>
          <a:spcPct val="0"/>
        </a:spcAft>
        <a:defRPr sz="4400">
          <a:solidFill>
            <a:schemeClr val="tx2"/>
          </a:solidFill>
          <a:latin typeface="Tahoma" charset="0"/>
          <a:ea typeface="ＭＳ Ｐゴシック" pitchFamily="-112" charset="-128"/>
          <a:cs typeface="ＭＳ Ｐゴシック" pitchFamily="-112" charset="-128"/>
        </a:defRPr>
      </a:lvl7pPr>
      <a:lvl8pPr marL="1371600" algn="l" rtl="0" fontAlgn="base">
        <a:spcBef>
          <a:spcPct val="0"/>
        </a:spcBef>
        <a:spcAft>
          <a:spcPct val="0"/>
        </a:spcAft>
        <a:defRPr sz="4400">
          <a:solidFill>
            <a:schemeClr val="tx2"/>
          </a:solidFill>
          <a:latin typeface="Tahoma" charset="0"/>
          <a:ea typeface="ＭＳ Ｐゴシック" pitchFamily="-112" charset="-128"/>
          <a:cs typeface="ＭＳ Ｐゴシック" pitchFamily="-112" charset="-128"/>
        </a:defRPr>
      </a:lvl8pPr>
      <a:lvl9pPr marL="1828800" algn="l" rtl="0" fontAlgn="base">
        <a:spcBef>
          <a:spcPct val="0"/>
        </a:spcBef>
        <a:spcAft>
          <a:spcPct val="0"/>
        </a:spcAft>
        <a:defRPr sz="4400">
          <a:solidFill>
            <a:schemeClr val="tx2"/>
          </a:solidFill>
          <a:latin typeface="Tahoma"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EB0012"/>
        </a:buClr>
        <a:buFont typeface="Wingdings" charset="0"/>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lr>
          <a:srgbClr val="10019F"/>
        </a:buClr>
        <a:buFont typeface="Wingdings" charset="0"/>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lr>
          <a:srgbClr val="8000FF"/>
        </a:buClr>
        <a:buFont typeface="Wingdings" charset="0"/>
        <a:buChar char="§"/>
        <a:defRPr>
          <a:solidFill>
            <a:schemeClr val="tx1"/>
          </a:solidFill>
          <a:latin typeface="+mn-lt"/>
          <a:ea typeface="+mn-ea"/>
          <a:cs typeface="+mn-cs"/>
        </a:defRPr>
      </a:lvl5pPr>
      <a:lvl6pPr marL="2514600" indent="-228600" algn="l" rtl="0" fontAlgn="base">
        <a:spcBef>
          <a:spcPct val="20000"/>
        </a:spcBef>
        <a:spcAft>
          <a:spcPct val="0"/>
        </a:spcAft>
        <a:buClr>
          <a:srgbClr val="8000FF"/>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8000FF"/>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8000FF"/>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8000FF"/>
        </a:buClr>
        <a:buFont typeface="Wingdings" charset="2"/>
        <a:buChar char="§"/>
        <a:defRPr>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967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67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67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mn-ea"/>
                <a:cs typeface="+mn-cs"/>
              </a:defRPr>
            </a:lvl1pPr>
          </a:lstStyle>
          <a:p>
            <a:pPr defTabSz="914400" eaLnBrk="0" fontAlgn="base" hangingPunct="0">
              <a:spcBef>
                <a:spcPct val="0"/>
              </a:spcBef>
              <a:spcAft>
                <a:spcPct val="0"/>
              </a:spcAft>
              <a:defRPr/>
            </a:pPr>
            <a:endParaRPr lang="en-US">
              <a:latin typeface="Trebuchet MS"/>
              <a:ea typeface="ヒラギノ角ゴ Pro W3"/>
              <a:cs typeface="ヒラギノ角ゴ Pro W3"/>
            </a:endParaRPr>
          </a:p>
        </p:txBody>
      </p:sp>
      <p:sp>
        <p:nvSpPr>
          <p:cNvPr id="10967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pPr defTabSz="914400" eaLnBrk="0" fontAlgn="base" hangingPunct="0">
              <a:spcBef>
                <a:spcPct val="0"/>
              </a:spcBef>
              <a:spcAft>
                <a:spcPct val="0"/>
              </a:spcAft>
              <a:defRPr/>
            </a:pPr>
            <a:endParaRPr lang="en-US">
              <a:latin typeface="Trebuchet MS"/>
              <a:ea typeface="ヒラギノ角ゴ Pro W3"/>
              <a:cs typeface="ヒラギノ角ゴ Pro W3"/>
            </a:endParaRPr>
          </a:p>
        </p:txBody>
      </p:sp>
      <p:sp>
        <p:nvSpPr>
          <p:cNvPr id="10967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rebuchet MS" charset="0"/>
                <a:ea typeface="ヒラギノ角ゴ Pro W3" charset="0"/>
                <a:cs typeface="ヒラギノ角ゴ Pro W3" charset="0"/>
              </a:defRPr>
            </a:lvl1pPr>
          </a:lstStyle>
          <a:p>
            <a:pPr defTabSz="914400" eaLnBrk="0" fontAlgn="base" hangingPunct="0">
              <a:spcBef>
                <a:spcPct val="0"/>
              </a:spcBef>
              <a:spcAft>
                <a:spcPct val="0"/>
              </a:spcAft>
              <a:defRPr/>
            </a:pPr>
            <a:fld id="{CEF8C117-E14A-6C4B-B9DB-78C303220E0F}" type="slidenum">
              <a:rPr lang="en-US"/>
              <a:pPr defTabSz="914400"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16141300"/>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ヒラギノ角ゴ Pro W3" pitchFamily="-112" charset="-128"/>
          <a:cs typeface="ヒラギノ角ゴ Pro W3" pitchFamily="-112" charset="-128"/>
        </a:defRPr>
      </a:lvl2pPr>
      <a:lvl3pPr algn="ctr" rtl="0" eaLnBrk="0" fontAlgn="base" hangingPunct="0">
        <a:spcBef>
          <a:spcPct val="0"/>
        </a:spcBef>
        <a:spcAft>
          <a:spcPct val="0"/>
        </a:spcAft>
        <a:defRPr sz="4400">
          <a:solidFill>
            <a:schemeClr val="tx2"/>
          </a:solidFill>
          <a:latin typeface="Trebuchet MS" charset="0"/>
          <a:ea typeface="ヒラギノ角ゴ Pro W3" pitchFamily="-112" charset="-128"/>
          <a:cs typeface="ヒラギノ角ゴ Pro W3" pitchFamily="-112" charset="-128"/>
        </a:defRPr>
      </a:lvl3pPr>
      <a:lvl4pPr algn="ctr" rtl="0" eaLnBrk="0" fontAlgn="base" hangingPunct="0">
        <a:spcBef>
          <a:spcPct val="0"/>
        </a:spcBef>
        <a:spcAft>
          <a:spcPct val="0"/>
        </a:spcAft>
        <a:defRPr sz="4400">
          <a:solidFill>
            <a:schemeClr val="tx2"/>
          </a:solidFill>
          <a:latin typeface="Trebuchet MS" charset="0"/>
          <a:ea typeface="ヒラギノ角ゴ Pro W3" pitchFamily="-112" charset="-128"/>
          <a:cs typeface="ヒラギノ角ゴ Pro W3" pitchFamily="-112" charset="-128"/>
        </a:defRPr>
      </a:lvl4pPr>
      <a:lvl5pPr algn="ctr" rtl="0" eaLnBrk="0" fontAlgn="base" hangingPunct="0">
        <a:spcBef>
          <a:spcPct val="0"/>
        </a:spcBef>
        <a:spcAft>
          <a:spcPct val="0"/>
        </a:spcAft>
        <a:defRPr sz="4400">
          <a:solidFill>
            <a:schemeClr val="tx2"/>
          </a:solidFill>
          <a:latin typeface="Trebuchet MS" charset="0"/>
          <a:ea typeface="ヒラギノ角ゴ Pro W3" pitchFamily="-112" charset="-128"/>
          <a:cs typeface="ヒラギノ角ゴ Pro W3" pitchFamily="-112" charset="-128"/>
        </a:defRPr>
      </a:lvl5pPr>
      <a:lvl6pPr marL="457200" algn="ctr" rtl="0" fontAlgn="base">
        <a:spcBef>
          <a:spcPct val="0"/>
        </a:spcBef>
        <a:spcAft>
          <a:spcPct val="0"/>
        </a:spcAft>
        <a:defRPr sz="4400">
          <a:solidFill>
            <a:schemeClr val="tx2"/>
          </a:solidFill>
          <a:latin typeface="Trebuchet MS" charset="0"/>
          <a:ea typeface="ヒラギノ角ゴ Pro W3" pitchFamily="-112" charset="-128"/>
          <a:cs typeface="ヒラギノ角ゴ Pro W3" pitchFamily="-112" charset="-128"/>
        </a:defRPr>
      </a:lvl6pPr>
      <a:lvl7pPr marL="914400" algn="ctr" rtl="0" fontAlgn="base">
        <a:spcBef>
          <a:spcPct val="0"/>
        </a:spcBef>
        <a:spcAft>
          <a:spcPct val="0"/>
        </a:spcAft>
        <a:defRPr sz="4400">
          <a:solidFill>
            <a:schemeClr val="tx2"/>
          </a:solidFill>
          <a:latin typeface="Trebuchet MS" charset="0"/>
          <a:ea typeface="ヒラギノ角ゴ Pro W3" pitchFamily="-112" charset="-128"/>
          <a:cs typeface="ヒラギノ角ゴ Pro W3" pitchFamily="-112" charset="-128"/>
        </a:defRPr>
      </a:lvl7pPr>
      <a:lvl8pPr marL="1371600" algn="ctr" rtl="0" fontAlgn="base">
        <a:spcBef>
          <a:spcPct val="0"/>
        </a:spcBef>
        <a:spcAft>
          <a:spcPct val="0"/>
        </a:spcAft>
        <a:defRPr sz="4400">
          <a:solidFill>
            <a:schemeClr val="tx2"/>
          </a:solidFill>
          <a:latin typeface="Trebuchet MS" charset="0"/>
          <a:ea typeface="ヒラギノ角ゴ Pro W3" pitchFamily="-112" charset="-128"/>
          <a:cs typeface="ヒラギノ角ゴ Pro W3" pitchFamily="-112" charset="-128"/>
        </a:defRPr>
      </a:lvl8pPr>
      <a:lvl9pPr marL="1828800" algn="ctr" rtl="0" fontAlgn="base">
        <a:spcBef>
          <a:spcPct val="0"/>
        </a:spcBef>
        <a:spcAft>
          <a:spcPct val="0"/>
        </a:spcAft>
        <a:defRPr sz="4400">
          <a:solidFill>
            <a:schemeClr val="tx2"/>
          </a:solidFill>
          <a:latin typeface="Trebuchet MS"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Font typeface="Wingdings" charset="0"/>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5362"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63"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536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Tahoma"/>
              <a:ea typeface="ＭＳ Ｐゴシック"/>
              <a:cs typeface="ＭＳ Ｐゴシック"/>
            </a:endParaRPr>
          </a:p>
        </p:txBody>
      </p:sp>
      <p:sp>
        <p:nvSpPr>
          <p:cNvPr id="65536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Tahoma"/>
              <a:ea typeface="ＭＳ Ｐゴシック"/>
              <a:cs typeface="ＭＳ Ｐゴシック"/>
            </a:endParaRPr>
          </a:p>
        </p:txBody>
      </p:sp>
      <p:sp>
        <p:nvSpPr>
          <p:cNvPr id="65536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defTabSz="914400" eaLnBrk="0" fontAlgn="base" hangingPunct="0">
              <a:spcBef>
                <a:spcPct val="0"/>
              </a:spcBef>
              <a:spcAft>
                <a:spcPct val="0"/>
              </a:spcAft>
              <a:defRPr/>
            </a:pPr>
            <a:fld id="{15634FE7-BCE3-C84F-B729-C4E0B4E757A0}" type="slidenum">
              <a:rPr lang="en-US">
                <a:solidFill>
                  <a:srgbClr val="FFFF66"/>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66"/>
              </a:solidFill>
              <a:ea typeface="ＭＳ Ｐゴシック" charset="0"/>
              <a:cs typeface="ＭＳ Ｐゴシック" charset="0"/>
            </a:endParaRPr>
          </a:p>
        </p:txBody>
      </p:sp>
    </p:spTree>
    <p:extLst>
      <p:ext uri="{BB962C8B-B14F-4D97-AF65-F5344CB8AC3E}">
        <p14:creationId xmlns:p14="http://schemas.microsoft.com/office/powerpoint/2010/main" val="1597371581"/>
      </p:ext>
    </p:extLst>
  </p:cSld>
  <p:clrMap bg1="dk2" tx1="lt1" bg2="dk1" tx2="lt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ahoma"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ahoma"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ahoma"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ahoma"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Tahoma"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Tahoma"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Tahoma"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Tahoma"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ahoma"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ahoma"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ahoma"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ahoma"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ahoma"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3218" name="Rectangle 10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1">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Arial"/>
            </a:endParaRPr>
          </a:p>
        </p:txBody>
      </p:sp>
      <p:sp>
        <p:nvSpPr>
          <p:cNvPr id="393219" name="Rectangle 1027"/>
          <p:cNvSpPr>
            <a:spLocks noGrp="1" noChangeArrowheads="1"/>
          </p:cNvSpPr>
          <p:nvPr>
            <p:ph type="sldNum" sz="quarter" idx="4"/>
          </p:nvPr>
        </p:nvSpPr>
        <p:spPr bwMode="auto">
          <a:xfrm>
            <a:off x="7097713"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1">
                <a:latin typeface="Arial" charset="0"/>
              </a:defRPr>
            </a:lvl1pPr>
          </a:lstStyle>
          <a:p>
            <a:pPr defTabSz="914400" eaLnBrk="0" fontAlgn="base" hangingPunct="0">
              <a:spcBef>
                <a:spcPct val="0"/>
              </a:spcBef>
              <a:spcAft>
                <a:spcPct val="0"/>
              </a:spcAft>
              <a:defRPr/>
            </a:pPr>
            <a:fld id="{1444184A-0EB2-774F-BB7A-0C9761B00E8D}"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431108" name="Rectangle 1028"/>
          <p:cNvSpPr>
            <a:spLocks noGrp="1" noChangeArrowheads="1"/>
          </p:cNvSpPr>
          <p:nvPr>
            <p:ph type="body" idx="1"/>
          </p:nvPr>
        </p:nvSpPr>
        <p:spPr bwMode="auto">
          <a:xfrm>
            <a:off x="685800" y="1684338"/>
            <a:ext cx="7162800" cy="445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1109" name="Rectangle 1029"/>
          <p:cNvSpPr>
            <a:spLocks noGrp="1" noChangeArrowheads="1"/>
          </p:cNvSpPr>
          <p:nvPr>
            <p:ph type="title"/>
          </p:nvPr>
        </p:nvSpPr>
        <p:spPr bwMode="auto">
          <a:xfrm>
            <a:off x="609600" y="444500"/>
            <a:ext cx="7924800" cy="92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3222" name="Rectangle 1030"/>
          <p:cNvSpPr>
            <a:spLocks noGrp="1" noChangeArrowheads="1"/>
          </p:cNvSpPr>
          <p:nvPr>
            <p:ph type="dt" sz="half" idx="2"/>
          </p:nvPr>
        </p:nvSpPr>
        <p:spPr bwMode="auto">
          <a:xfrm>
            <a:off x="96838"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1">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Arial"/>
            </a:endParaRPr>
          </a:p>
        </p:txBody>
      </p:sp>
    </p:spTree>
    <p:extLst>
      <p:ext uri="{BB962C8B-B14F-4D97-AF65-F5344CB8AC3E}">
        <p14:creationId xmlns:p14="http://schemas.microsoft.com/office/powerpoint/2010/main" val="3633988987"/>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txStyles>
    <p:titleStyle>
      <a:lvl1pPr algn="l" rtl="0" eaLnBrk="0" fontAlgn="base" hangingPunct="0">
        <a:lnSpc>
          <a:spcPct val="90000"/>
        </a:lnSpc>
        <a:spcBef>
          <a:spcPct val="20000"/>
        </a:spcBef>
        <a:spcAft>
          <a:spcPct val="0"/>
        </a:spcAft>
        <a:defRPr sz="3800" b="1">
          <a:solidFill>
            <a:schemeClr val="tx2"/>
          </a:solidFill>
          <a:latin typeface="+mj-lt"/>
          <a:ea typeface="ＭＳ Ｐゴシック" charset="0"/>
          <a:cs typeface="Geneva" charset="0"/>
        </a:defRPr>
      </a:lvl1pPr>
      <a:lvl2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Geneva" charset="0"/>
        </a:defRPr>
      </a:lvl2pPr>
      <a:lvl3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Geneva" charset="0"/>
        </a:defRPr>
      </a:lvl3pPr>
      <a:lvl4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Geneva" charset="0"/>
        </a:defRPr>
      </a:lvl4pPr>
      <a:lvl5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Geneva" charset="0"/>
        </a:defRPr>
      </a:lvl5pPr>
      <a:lvl6pPr marL="457200" algn="l" rtl="0" eaLnBrk="0" fontAlgn="base" hangingPunct="0">
        <a:lnSpc>
          <a:spcPct val="90000"/>
        </a:lnSpc>
        <a:spcBef>
          <a:spcPct val="20000"/>
        </a:spcBef>
        <a:spcAft>
          <a:spcPct val="0"/>
        </a:spcAft>
        <a:defRPr sz="3800" b="1">
          <a:solidFill>
            <a:schemeClr val="tx2"/>
          </a:solidFill>
          <a:latin typeface="Arial" charset="0"/>
        </a:defRPr>
      </a:lvl6pPr>
      <a:lvl7pPr marL="914400" algn="l" rtl="0" eaLnBrk="0" fontAlgn="base" hangingPunct="0">
        <a:lnSpc>
          <a:spcPct val="90000"/>
        </a:lnSpc>
        <a:spcBef>
          <a:spcPct val="20000"/>
        </a:spcBef>
        <a:spcAft>
          <a:spcPct val="0"/>
        </a:spcAft>
        <a:defRPr sz="3800" b="1">
          <a:solidFill>
            <a:schemeClr val="tx2"/>
          </a:solidFill>
          <a:latin typeface="Arial" charset="0"/>
        </a:defRPr>
      </a:lvl7pPr>
      <a:lvl8pPr marL="1371600" algn="l" rtl="0" eaLnBrk="0" fontAlgn="base" hangingPunct="0">
        <a:lnSpc>
          <a:spcPct val="90000"/>
        </a:lnSpc>
        <a:spcBef>
          <a:spcPct val="20000"/>
        </a:spcBef>
        <a:spcAft>
          <a:spcPct val="0"/>
        </a:spcAft>
        <a:defRPr sz="3800" b="1">
          <a:solidFill>
            <a:schemeClr val="tx2"/>
          </a:solidFill>
          <a:latin typeface="Arial" charset="0"/>
        </a:defRPr>
      </a:lvl8pPr>
      <a:lvl9pPr marL="1828800" algn="l" rtl="0" eaLnBrk="0" fontAlgn="base" hangingPunct="0">
        <a:lnSpc>
          <a:spcPct val="90000"/>
        </a:lnSpc>
        <a:spcBef>
          <a:spcPct val="20000"/>
        </a:spcBef>
        <a:spcAft>
          <a:spcPct val="0"/>
        </a:spcAft>
        <a:defRPr sz="3800" b="1">
          <a:solidFill>
            <a:schemeClr val="tx2"/>
          </a:solidFill>
          <a:latin typeface="Arial" charset="0"/>
        </a:defRPr>
      </a:lvl9pPr>
    </p:titleStyle>
    <p:bodyStyle>
      <a:lvl1pPr marL="342900" indent="-342900" algn="l" rtl="0" eaLnBrk="0" fontAlgn="base" hangingPunct="0">
        <a:lnSpc>
          <a:spcPct val="90000"/>
        </a:lnSpc>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lnSpc>
          <a:spcPct val="90000"/>
        </a:lnSpc>
        <a:spcBef>
          <a:spcPct val="20000"/>
        </a:spcBef>
        <a:spcAft>
          <a:spcPct val="0"/>
        </a:spcAft>
        <a:buChar char="–"/>
        <a:defRPr sz="2800">
          <a:solidFill>
            <a:schemeClr val="tx1"/>
          </a:solidFill>
          <a:latin typeface="+mn-lt"/>
          <a:ea typeface="Geneva" charset="-128"/>
          <a:cs typeface="Geneva" charset="0"/>
        </a:defRPr>
      </a:lvl2pPr>
      <a:lvl3pPr marL="1085850" indent="-228600" algn="l" rtl="0" eaLnBrk="0" fontAlgn="base" hangingPunct="0">
        <a:lnSpc>
          <a:spcPct val="90000"/>
        </a:lnSpc>
        <a:spcBef>
          <a:spcPct val="20000"/>
        </a:spcBef>
        <a:spcAft>
          <a:spcPct val="0"/>
        </a:spcAft>
        <a:buChar char="•"/>
        <a:defRPr sz="2400">
          <a:solidFill>
            <a:schemeClr val="tx1"/>
          </a:solidFill>
          <a:latin typeface="+mn-lt"/>
          <a:ea typeface="Geneva" charset="-128"/>
          <a:cs typeface="Geneva" charset="0"/>
        </a:defRPr>
      </a:lvl3pPr>
      <a:lvl4pPr marL="1428750" indent="-228600" algn="l" rtl="0" eaLnBrk="0" fontAlgn="base" hangingPunct="0">
        <a:lnSpc>
          <a:spcPct val="90000"/>
        </a:lnSpc>
        <a:spcBef>
          <a:spcPct val="20000"/>
        </a:spcBef>
        <a:spcAft>
          <a:spcPct val="0"/>
        </a:spcAft>
        <a:buChar char="–"/>
        <a:defRPr sz="2000">
          <a:solidFill>
            <a:schemeClr val="tx1"/>
          </a:solidFill>
          <a:latin typeface="+mn-lt"/>
          <a:ea typeface="Geneva" charset="-128"/>
          <a:cs typeface="Geneva" charset="0"/>
        </a:defRPr>
      </a:lvl4pPr>
      <a:lvl5pPr marL="1771650" indent="-228600" algn="l" rtl="0" eaLnBrk="0" fontAlgn="base" hangingPunct="0">
        <a:lnSpc>
          <a:spcPct val="90000"/>
        </a:lnSpc>
        <a:spcBef>
          <a:spcPct val="20000"/>
        </a:spcBef>
        <a:spcAft>
          <a:spcPct val="0"/>
        </a:spcAft>
        <a:buChar char="»"/>
        <a:defRPr sz="2000">
          <a:solidFill>
            <a:schemeClr val="tx1"/>
          </a:solidFill>
          <a:latin typeface="+mn-lt"/>
          <a:ea typeface="Geneva" charset="-128"/>
          <a:cs typeface="Geneva" charset="0"/>
        </a:defRPr>
      </a:lvl5pPr>
      <a:lvl6pPr marL="2228850" indent="-228600" algn="l" rtl="0" eaLnBrk="0" fontAlgn="base" hangingPunct="0">
        <a:lnSpc>
          <a:spcPct val="90000"/>
        </a:lnSpc>
        <a:spcBef>
          <a:spcPct val="20000"/>
        </a:spcBef>
        <a:spcAft>
          <a:spcPct val="0"/>
        </a:spcAft>
        <a:buChar char="»"/>
        <a:defRPr sz="2000">
          <a:solidFill>
            <a:schemeClr val="tx1"/>
          </a:solidFill>
          <a:latin typeface="+mn-lt"/>
          <a:ea typeface="Geneva" charset="-128"/>
        </a:defRPr>
      </a:lvl6pPr>
      <a:lvl7pPr marL="2686050" indent="-228600" algn="l" rtl="0" eaLnBrk="0" fontAlgn="base" hangingPunct="0">
        <a:lnSpc>
          <a:spcPct val="90000"/>
        </a:lnSpc>
        <a:spcBef>
          <a:spcPct val="20000"/>
        </a:spcBef>
        <a:spcAft>
          <a:spcPct val="0"/>
        </a:spcAft>
        <a:buChar char="»"/>
        <a:defRPr sz="2000">
          <a:solidFill>
            <a:schemeClr val="tx1"/>
          </a:solidFill>
          <a:latin typeface="+mn-lt"/>
          <a:ea typeface="Geneva" charset="-128"/>
        </a:defRPr>
      </a:lvl7pPr>
      <a:lvl8pPr marL="3143250" indent="-228600" algn="l" rtl="0" eaLnBrk="0" fontAlgn="base" hangingPunct="0">
        <a:lnSpc>
          <a:spcPct val="90000"/>
        </a:lnSpc>
        <a:spcBef>
          <a:spcPct val="20000"/>
        </a:spcBef>
        <a:spcAft>
          <a:spcPct val="0"/>
        </a:spcAft>
        <a:buChar char="»"/>
        <a:defRPr sz="2000">
          <a:solidFill>
            <a:schemeClr val="tx1"/>
          </a:solidFill>
          <a:latin typeface="+mn-lt"/>
          <a:ea typeface="Geneva" charset="-128"/>
        </a:defRPr>
      </a:lvl8pPr>
      <a:lvl9pPr marL="3600450" indent="-228600" algn="l" rtl="0" eaLnBrk="0" fontAlgn="base" hangingPunct="0">
        <a:lnSpc>
          <a:spcPct val="90000"/>
        </a:lnSpc>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6194" name="Group 1026"/>
          <p:cNvGrpSpPr>
            <a:grpSpLocks/>
          </p:cNvGrpSpPr>
          <p:nvPr/>
        </p:nvGrpSpPr>
        <p:grpSpPr bwMode="auto">
          <a:xfrm>
            <a:off x="228600" y="228600"/>
            <a:ext cx="8686800" cy="5943600"/>
            <a:chOff x="144" y="144"/>
            <a:chExt cx="5472" cy="3744"/>
          </a:xfrm>
        </p:grpSpPr>
        <p:sp>
          <p:nvSpPr>
            <p:cNvPr id="136200" name="Rectangle 1027"/>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6201" name="Rectangle 1028"/>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6202" name="Line 1029"/>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grpSp>
      <p:sp>
        <p:nvSpPr>
          <p:cNvPr id="136195" name="Rectangle 1030"/>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6196" name="Rectangle 1031"/>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6936" name="Rectangle 1032"/>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636937" name="Rectangle 1033"/>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636938" name="Rectangle 1034"/>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latin typeface="Arial" charset="0"/>
              </a:defRPr>
            </a:lvl1pPr>
          </a:lstStyle>
          <a:p>
            <a:pPr defTabSz="914400" fontAlgn="base">
              <a:spcBef>
                <a:spcPct val="0"/>
              </a:spcBef>
              <a:spcAft>
                <a:spcPct val="0"/>
              </a:spcAft>
              <a:defRPr/>
            </a:pPr>
            <a:fld id="{5586613B-709C-CF42-B149-117F32CD7C33}"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2180421684"/>
      </p:ext>
    </p:extLst>
  </p:cSld>
  <p:clrMap bg1="dk2" tx1="lt1" bg2="dk1" tx2="lt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Geneva" charset="0"/>
        </a:defRPr>
      </a:lvl1pPr>
      <a:lvl2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Geneva" charset="0"/>
        </a:defRPr>
      </a:lvl2pPr>
      <a:lvl3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Geneva" charset="0"/>
        </a:defRPr>
      </a:lvl3pPr>
      <a:lvl4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Geneva" charset="0"/>
        </a:defRPr>
      </a:lvl4pPr>
      <a:lvl5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Geneva" charset="0"/>
        </a:defRPr>
      </a:lvl5pPr>
      <a:lvl6pPr marL="457200" algn="l" rtl="0" fontAlgn="base">
        <a:lnSpc>
          <a:spcPct val="80000"/>
        </a:lnSpc>
        <a:spcBef>
          <a:spcPct val="0"/>
        </a:spcBef>
        <a:spcAft>
          <a:spcPct val="0"/>
        </a:spcAft>
        <a:defRPr sz="4400">
          <a:solidFill>
            <a:schemeClr val="tx2"/>
          </a:solidFill>
          <a:latin typeface="Times New Roman" charset="0"/>
        </a:defRPr>
      </a:lvl6pPr>
      <a:lvl7pPr marL="914400" algn="l" rtl="0" fontAlgn="base">
        <a:lnSpc>
          <a:spcPct val="80000"/>
        </a:lnSpc>
        <a:spcBef>
          <a:spcPct val="0"/>
        </a:spcBef>
        <a:spcAft>
          <a:spcPct val="0"/>
        </a:spcAft>
        <a:defRPr sz="4400">
          <a:solidFill>
            <a:schemeClr val="tx2"/>
          </a:solidFill>
          <a:latin typeface="Times New Roman" charset="0"/>
        </a:defRPr>
      </a:lvl7pPr>
      <a:lvl8pPr marL="1371600" algn="l" rtl="0" fontAlgn="base">
        <a:lnSpc>
          <a:spcPct val="80000"/>
        </a:lnSpc>
        <a:spcBef>
          <a:spcPct val="0"/>
        </a:spcBef>
        <a:spcAft>
          <a:spcPct val="0"/>
        </a:spcAft>
        <a:defRPr sz="4400">
          <a:solidFill>
            <a:schemeClr val="tx2"/>
          </a:solidFill>
          <a:latin typeface="Times New Roman" charset="0"/>
        </a:defRPr>
      </a:lvl8pPr>
      <a:lvl9pPr marL="1828800" algn="l" rtl="0" fontAlgn="base">
        <a:lnSpc>
          <a:spcPct val="80000"/>
        </a:lnSpc>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Geneva" charset="-128"/>
        </a:defRPr>
      </a:lvl6pPr>
      <a:lvl7pPr marL="29718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Geneva" charset="-128"/>
        </a:defRPr>
      </a:lvl7pPr>
      <a:lvl8pPr marL="34290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Geneva" charset="-128"/>
        </a:defRPr>
      </a:lvl8pPr>
      <a:lvl9pPr marL="38862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686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86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8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Verdana" pitchFamily="-112" charset="0"/>
                <a:ea typeface="+mn-ea"/>
                <a:cs typeface="+mn-cs"/>
              </a:defRPr>
            </a:lvl1pPr>
          </a:lstStyle>
          <a:p>
            <a:pPr defTabSz="914400" eaLnBrk="0" fontAlgn="base" hangingPunct="0">
              <a:spcBef>
                <a:spcPct val="0"/>
              </a:spcBef>
              <a:spcAft>
                <a:spcPct val="0"/>
              </a:spcAft>
              <a:defRPr/>
            </a:pPr>
            <a:endParaRPr lang="en-US">
              <a:solidFill>
                <a:srgbClr val="FFFF66"/>
              </a:solidFill>
              <a:ea typeface="MS Pゴシック"/>
              <a:cs typeface="MS Pゴシック"/>
            </a:endParaRPr>
          </a:p>
        </p:txBody>
      </p:sp>
      <p:sp>
        <p:nvSpPr>
          <p:cNvPr id="668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Verdana" pitchFamily="-112" charset="0"/>
                <a:ea typeface="+mn-ea"/>
                <a:cs typeface="+mn-cs"/>
              </a:defRPr>
            </a:lvl1pPr>
          </a:lstStyle>
          <a:p>
            <a:pPr defTabSz="914400" eaLnBrk="0" fontAlgn="base" hangingPunct="0">
              <a:spcBef>
                <a:spcPct val="0"/>
              </a:spcBef>
              <a:spcAft>
                <a:spcPct val="0"/>
              </a:spcAft>
              <a:defRPr/>
            </a:pPr>
            <a:endParaRPr lang="en-US">
              <a:solidFill>
                <a:srgbClr val="FFFF66"/>
              </a:solidFill>
              <a:ea typeface="MS Pゴシック"/>
              <a:cs typeface="MS Pゴシック"/>
            </a:endParaRPr>
          </a:p>
        </p:txBody>
      </p:sp>
      <p:sp>
        <p:nvSpPr>
          <p:cNvPr id="668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ea typeface="MS Pゴシック" charset="0"/>
                <a:cs typeface="MS Pゴシック" charset="0"/>
              </a:defRPr>
            </a:lvl1pPr>
          </a:lstStyle>
          <a:p>
            <a:pPr defTabSz="914400" eaLnBrk="0" fontAlgn="base" hangingPunct="0">
              <a:spcBef>
                <a:spcPct val="0"/>
              </a:spcBef>
              <a:spcAft>
                <a:spcPct val="0"/>
              </a:spcAft>
              <a:defRPr/>
            </a:pPr>
            <a:fld id="{FD0209E2-06CB-824D-9BC0-D41532BC5DC8}" type="slidenum">
              <a:rPr lang="en-US">
                <a:solidFill>
                  <a:srgbClr val="FFFF66"/>
                </a:solidFill>
                <a:latin typeface="Verdana" charset="0"/>
              </a:rPr>
              <a:pPr defTabSz="914400" eaLnBrk="0" fontAlgn="base" hangingPunct="0">
                <a:spcBef>
                  <a:spcPct val="0"/>
                </a:spcBef>
                <a:spcAft>
                  <a:spcPct val="0"/>
                </a:spcAft>
                <a:defRPr/>
              </a:pPr>
              <a:t>‹#›</a:t>
            </a:fld>
            <a:endParaRPr lang="en-US">
              <a:solidFill>
                <a:srgbClr val="FFFF66"/>
              </a:solidFill>
              <a:latin typeface="Verdana" charset="0"/>
            </a:endParaRPr>
          </a:p>
        </p:txBody>
      </p:sp>
    </p:spTree>
    <p:extLst>
      <p:ext uri="{BB962C8B-B14F-4D97-AF65-F5344CB8AC3E}">
        <p14:creationId xmlns:p14="http://schemas.microsoft.com/office/powerpoint/2010/main" val="2577813083"/>
      </p:ext>
    </p:extLst>
  </p:cSld>
  <p:clrMap bg1="dk2" tx1="lt1" bg2="dk1" tx2="lt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2pPr>
      <a:lvl3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3pPr>
      <a:lvl4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4pPr>
      <a:lvl5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5pPr>
      <a:lvl6pPr marL="4572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6pPr>
      <a:lvl7pPr marL="9144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7pPr>
      <a:lvl8pPr marL="13716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8pPr>
      <a:lvl9pPr marL="18288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Monotype Sorts" charset="0"/>
        <a:buChar char="D"/>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C"/>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D"/>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charset="0"/>
        <a:buChar char="C"/>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D"/>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668529"/>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charset="-128"/>
        </a:defRPr>
      </a:lvl6pPr>
      <a:lvl7pPr marL="2971800" indent="-228600" algn="l" rtl="0" fontAlgn="base">
        <a:spcBef>
          <a:spcPct val="20000"/>
        </a:spcBef>
        <a:spcAft>
          <a:spcPct val="0"/>
        </a:spcAft>
        <a:buChar char="»"/>
        <a:defRPr sz="2000">
          <a:solidFill>
            <a:schemeClr val="tx1"/>
          </a:solidFill>
          <a:latin typeface="+mn-lt"/>
          <a:ea typeface="Geneva" charset="-128"/>
        </a:defRPr>
      </a:lvl7pPr>
      <a:lvl8pPr marL="3429000" indent="-228600" algn="l" rtl="0" fontAlgn="base">
        <a:spcBef>
          <a:spcPct val="20000"/>
        </a:spcBef>
        <a:spcAft>
          <a:spcPct val="0"/>
        </a:spcAft>
        <a:buChar char="»"/>
        <a:defRPr sz="2000">
          <a:solidFill>
            <a:schemeClr val="tx1"/>
          </a:solidFill>
          <a:latin typeface="+mn-lt"/>
          <a:ea typeface="Geneva" charset="-128"/>
        </a:defRPr>
      </a:lvl8pPr>
      <a:lvl9pPr marL="3886200" indent="-228600" algn="l" rtl="0" fontAlgn="base">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6253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253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25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Century Gothic"/>
              <a:ea typeface="ＭＳ Ｐゴシック"/>
              <a:cs typeface="ＭＳ Ｐゴシック"/>
            </a:endParaRPr>
          </a:p>
        </p:txBody>
      </p:sp>
      <p:sp>
        <p:nvSpPr>
          <p:cNvPr id="6625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Century Gothic"/>
              <a:ea typeface="ＭＳ Ｐゴシック"/>
              <a:cs typeface="ＭＳ Ｐゴシック"/>
            </a:endParaRPr>
          </a:p>
        </p:txBody>
      </p:sp>
      <p:sp>
        <p:nvSpPr>
          <p:cNvPr id="6625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a:defRPr sz="1400">
                <a:latin typeface="Century Gothic" charset="0"/>
              </a:defRPr>
            </a:lvl1pPr>
          </a:lstStyle>
          <a:p>
            <a:pPr defTabSz="914400" eaLnBrk="0" fontAlgn="base" hangingPunct="0">
              <a:spcBef>
                <a:spcPct val="0"/>
              </a:spcBef>
              <a:spcAft>
                <a:spcPct val="0"/>
              </a:spcAft>
              <a:defRPr/>
            </a:pPr>
            <a:fld id="{575F3152-FFBA-C541-8C10-2F1DC32D5412}" type="slidenum">
              <a:rPr lang="en-US">
                <a:solidFill>
                  <a:srgbClr val="FFFF66"/>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66"/>
              </a:solidFill>
              <a:ea typeface="ＭＳ Ｐゴシック" charset="0"/>
              <a:cs typeface="ＭＳ Ｐゴシック" charset="0"/>
            </a:endParaRPr>
          </a:p>
        </p:txBody>
      </p:sp>
    </p:spTree>
    <p:extLst>
      <p:ext uri="{BB962C8B-B14F-4D97-AF65-F5344CB8AC3E}">
        <p14:creationId xmlns:p14="http://schemas.microsoft.com/office/powerpoint/2010/main" val="192356586"/>
      </p:ext>
    </p:extLst>
  </p:cSld>
  <p:clrMap bg1="dk2" tx1="lt1" bg2="dk1" tx2="lt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3650" name="Group 2"/>
          <p:cNvGrpSpPr>
            <a:grpSpLocks/>
          </p:cNvGrpSpPr>
          <p:nvPr/>
        </p:nvGrpSpPr>
        <p:grpSpPr bwMode="auto">
          <a:xfrm>
            <a:off x="0" y="0"/>
            <a:ext cx="9159875" cy="6870700"/>
            <a:chOff x="0" y="0"/>
            <a:chExt cx="5770" cy="4328"/>
          </a:xfrm>
        </p:grpSpPr>
        <p:sp>
          <p:nvSpPr>
            <p:cNvPr id="283656"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283657"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57349"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defTabSz="914400" fontAlgn="base">
                <a:spcBef>
                  <a:spcPct val="0"/>
                </a:spcBef>
                <a:spcAft>
                  <a:spcPct val="0"/>
                </a:spcAft>
                <a:defRPr/>
              </a:pPr>
              <a:endParaRPr kumimoji="1" lang="en-US">
                <a:solidFill>
                  <a:srgbClr val="2F1311"/>
                </a:solidFill>
                <a:latin typeface="Arial" charset="0"/>
                <a:ea typeface="ＭＳ Ｐゴシック" charset="0"/>
                <a:cs typeface="ＭＳ Ｐゴシック" charset="0"/>
              </a:endParaRPr>
            </a:p>
          </p:txBody>
        </p:sp>
        <p:grpSp>
          <p:nvGrpSpPr>
            <p:cNvPr id="283659" name="Group 6"/>
            <p:cNvGrpSpPr>
              <a:grpSpLocks/>
            </p:cNvGrpSpPr>
            <p:nvPr/>
          </p:nvGrpSpPr>
          <p:grpSpPr bwMode="auto">
            <a:xfrm>
              <a:off x="4944" y="1"/>
              <a:ext cx="816" cy="3974"/>
              <a:chOff x="4944" y="1"/>
              <a:chExt cx="816" cy="3974"/>
            </a:xfrm>
          </p:grpSpPr>
          <p:grpSp>
            <p:nvGrpSpPr>
              <p:cNvPr id="283671" name="Group 7"/>
              <p:cNvGrpSpPr>
                <a:grpSpLocks/>
              </p:cNvGrpSpPr>
              <p:nvPr userDrawn="1"/>
            </p:nvGrpSpPr>
            <p:grpSpPr bwMode="auto">
              <a:xfrm>
                <a:off x="5280" y="1"/>
                <a:ext cx="480" cy="1430"/>
                <a:chOff x="5280" y="1"/>
                <a:chExt cx="480" cy="1430"/>
              </a:xfrm>
            </p:grpSpPr>
            <p:grpSp>
              <p:nvGrpSpPr>
                <p:cNvPr id="283692" name="Group 8"/>
                <p:cNvGrpSpPr>
                  <a:grpSpLocks/>
                </p:cNvGrpSpPr>
                <p:nvPr userDrawn="1"/>
              </p:nvGrpSpPr>
              <p:grpSpPr bwMode="auto">
                <a:xfrm rot="-5400000">
                  <a:off x="5484" y="0"/>
                  <a:ext cx="174" cy="176"/>
                  <a:chOff x="1657" y="323"/>
                  <a:chExt cx="1691" cy="2560"/>
                </a:xfrm>
              </p:grpSpPr>
              <p:grpSp>
                <p:nvGrpSpPr>
                  <p:cNvPr id="283701" name="Group 9"/>
                  <p:cNvGrpSpPr>
                    <a:grpSpLocks/>
                  </p:cNvGrpSpPr>
                  <p:nvPr/>
                </p:nvGrpSpPr>
                <p:grpSpPr bwMode="auto">
                  <a:xfrm>
                    <a:off x="1657" y="323"/>
                    <a:ext cx="1691" cy="2560"/>
                    <a:chOff x="1657" y="323"/>
                    <a:chExt cx="1691" cy="2560"/>
                  </a:xfrm>
                </p:grpSpPr>
                <p:sp>
                  <p:nvSpPr>
                    <p:cNvPr id="283708" name="Freeform 10"/>
                    <p:cNvSpPr>
                      <a:spLocks/>
                    </p:cNvSpPr>
                    <p:nvPr/>
                  </p:nvSpPr>
                  <p:spPr bwMode="auto">
                    <a:xfrm>
                      <a:off x="2192" y="323"/>
                      <a:ext cx="1234" cy="2560"/>
                    </a:xfrm>
                    <a:custGeom>
                      <a:avLst/>
                      <a:gdLst>
                        <a:gd name="T0" fmla="*/ 341 w 1231"/>
                        <a:gd name="T1" fmla="*/ 283 h 2560"/>
                        <a:gd name="T2" fmla="*/ 419 w 1231"/>
                        <a:gd name="T3" fmla="*/ 115 h 2560"/>
                        <a:gd name="T4" fmla="*/ 587 w 1231"/>
                        <a:gd name="T5" fmla="*/ 7 h 2560"/>
                        <a:gd name="T6" fmla="*/ 903 w 1231"/>
                        <a:gd name="T7" fmla="*/ 61 h 2560"/>
                        <a:gd name="T8" fmla="*/ 1063 w 1231"/>
                        <a:gd name="T9" fmla="*/ 349 h 2560"/>
                        <a:gd name="T10" fmla="*/ 987 w 1231"/>
                        <a:gd name="T11" fmla="*/ 769 h 2560"/>
                        <a:gd name="T12" fmla="*/ 951 w 1231"/>
                        <a:gd name="T13" fmla="*/ 943 h 2560"/>
                        <a:gd name="T14" fmla="*/ 1117 w 1231"/>
                        <a:gd name="T15" fmla="*/ 1075 h 2560"/>
                        <a:gd name="T16" fmla="*/ 1243 w 1231"/>
                        <a:gd name="T17" fmla="*/ 1525 h 2560"/>
                        <a:gd name="T18" fmla="*/ 1135 w 1231"/>
                        <a:gd name="T19" fmla="*/ 1969 h 2560"/>
                        <a:gd name="T20" fmla="*/ 915 w 1231"/>
                        <a:gd name="T21" fmla="*/ 2077 h 2560"/>
                        <a:gd name="T22" fmla="*/ 729 w 1231"/>
                        <a:gd name="T23" fmla="*/ 2059 h 2560"/>
                        <a:gd name="T24" fmla="*/ 663 w 1231"/>
                        <a:gd name="T25" fmla="*/ 2251 h 2560"/>
                        <a:gd name="T26" fmla="*/ 533 w 1231"/>
                        <a:gd name="T27" fmla="*/ 2527 h 2560"/>
                        <a:gd name="T28" fmla="*/ 215 w 1231"/>
                        <a:gd name="T29" fmla="*/ 2509 h 2560"/>
                        <a:gd name="T30" fmla="*/ 31 w 1231"/>
                        <a:gd name="T31" fmla="*/ 2227 h 2560"/>
                        <a:gd name="T32" fmla="*/ 25 w 1231"/>
                        <a:gd name="T33" fmla="*/ 1969 h 2560"/>
                        <a:gd name="T34" fmla="*/ 145 w 1231"/>
                        <a:gd name="T35" fmla="*/ 1651 h 2560"/>
                        <a:gd name="T36" fmla="*/ 263 w 1231"/>
                        <a:gd name="T37" fmla="*/ 1513 h 2560"/>
                        <a:gd name="T38" fmla="*/ 221 w 1231"/>
                        <a:gd name="T39" fmla="*/ 1729 h 2560"/>
                        <a:gd name="T40" fmla="*/ 73 w 1231"/>
                        <a:gd name="T41" fmla="*/ 2023 h 2560"/>
                        <a:gd name="T42" fmla="*/ 169 w 1231"/>
                        <a:gd name="T43" fmla="*/ 2323 h 2560"/>
                        <a:gd name="T44" fmla="*/ 443 w 1231"/>
                        <a:gd name="T45" fmla="*/ 2431 h 2560"/>
                        <a:gd name="T46" fmla="*/ 599 w 1231"/>
                        <a:gd name="T47" fmla="*/ 2227 h 2560"/>
                        <a:gd name="T48" fmla="*/ 581 w 1231"/>
                        <a:gd name="T49" fmla="*/ 1807 h 2560"/>
                        <a:gd name="T50" fmla="*/ 497 w 1231"/>
                        <a:gd name="T51" fmla="*/ 1531 h 2560"/>
                        <a:gd name="T52" fmla="*/ 539 w 1231"/>
                        <a:gd name="T53" fmla="*/ 1459 h 2560"/>
                        <a:gd name="T54" fmla="*/ 633 w 1231"/>
                        <a:gd name="T55" fmla="*/ 1633 h 2560"/>
                        <a:gd name="T56" fmla="*/ 729 w 1231"/>
                        <a:gd name="T57" fmla="*/ 1933 h 2560"/>
                        <a:gd name="T58" fmla="*/ 975 w 1231"/>
                        <a:gd name="T59" fmla="*/ 1963 h 2560"/>
                        <a:gd name="T60" fmla="*/ 1147 w 1231"/>
                        <a:gd name="T61" fmla="*/ 1687 h 2560"/>
                        <a:gd name="T62" fmla="*/ 1129 w 1231"/>
                        <a:gd name="T63" fmla="*/ 1273 h 2560"/>
                        <a:gd name="T64" fmla="*/ 891 w 1231"/>
                        <a:gd name="T65" fmla="*/ 1057 h 2560"/>
                        <a:gd name="T66" fmla="*/ 687 w 1231"/>
                        <a:gd name="T67" fmla="*/ 1129 h 2560"/>
                        <a:gd name="T68" fmla="*/ 581 w 1231"/>
                        <a:gd name="T69" fmla="*/ 1117 h 2560"/>
                        <a:gd name="T70" fmla="*/ 627 w 1231"/>
                        <a:gd name="T71" fmla="*/ 1033 h 2560"/>
                        <a:gd name="T72" fmla="*/ 819 w 1231"/>
                        <a:gd name="T73" fmla="*/ 937 h 2560"/>
                        <a:gd name="T74" fmla="*/ 957 w 1231"/>
                        <a:gd name="T75" fmla="*/ 613 h 2560"/>
                        <a:gd name="T76" fmla="*/ 891 w 1231"/>
                        <a:gd name="T77" fmla="*/ 175 h 2560"/>
                        <a:gd name="T78" fmla="*/ 627 w 1231"/>
                        <a:gd name="T79" fmla="*/ 103 h 2560"/>
                        <a:gd name="T80" fmla="*/ 395 w 1231"/>
                        <a:gd name="T81" fmla="*/ 355 h 2560"/>
                        <a:gd name="T82" fmla="*/ 407 w 1231"/>
                        <a:gd name="T83" fmla="*/ 763 h 2560"/>
                        <a:gd name="T84" fmla="*/ 347 w 1231"/>
                        <a:gd name="T85" fmla="*/ 949 h 2560"/>
                        <a:gd name="T86" fmla="*/ 293 w 1231"/>
                        <a:gd name="T87" fmla="*/ 685 h 2560"/>
                        <a:gd name="T88" fmla="*/ 311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9" name="Freeform 11"/>
                    <p:cNvSpPr>
                      <a:spLocks/>
                    </p:cNvSpPr>
                    <p:nvPr/>
                  </p:nvSpPr>
                  <p:spPr bwMode="auto">
                    <a:xfrm>
                      <a:off x="1696" y="323"/>
                      <a:ext cx="865" cy="2065"/>
                    </a:xfrm>
                    <a:custGeom>
                      <a:avLst/>
                      <a:gdLst>
                        <a:gd name="T0" fmla="*/ 785 w 865"/>
                        <a:gd name="T1" fmla="*/ 522 h 2071"/>
                        <a:gd name="T2" fmla="*/ 797 w 865"/>
                        <a:gd name="T3" fmla="*/ 346 h 2071"/>
                        <a:gd name="T4" fmla="*/ 863 w 865"/>
                        <a:gd name="T5" fmla="*/ 202 h 2071"/>
                        <a:gd name="T6" fmla="*/ 809 w 865"/>
                        <a:gd name="T7" fmla="*/ 214 h 2071"/>
                        <a:gd name="T8" fmla="*/ 749 w 865"/>
                        <a:gd name="T9" fmla="*/ 214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2 h 2071"/>
                        <a:gd name="T22" fmla="*/ 119 w 865"/>
                        <a:gd name="T23" fmla="*/ 400 h 2071"/>
                        <a:gd name="T24" fmla="*/ 131 w 865"/>
                        <a:gd name="T25" fmla="*/ 582 h 2071"/>
                        <a:gd name="T26" fmla="*/ 173 w 865"/>
                        <a:gd name="T27" fmla="*/ 774 h 2071"/>
                        <a:gd name="T28" fmla="*/ 197 w 865"/>
                        <a:gd name="T29" fmla="*/ 872 h 2071"/>
                        <a:gd name="T30" fmla="*/ 167 w 865"/>
                        <a:gd name="T31" fmla="*/ 974 h 2071"/>
                        <a:gd name="T32" fmla="*/ 65 w 865"/>
                        <a:gd name="T33" fmla="*/ 1112 h 2071"/>
                        <a:gd name="T34" fmla="*/ 17 w 865"/>
                        <a:gd name="T35" fmla="*/ 1282 h 2071"/>
                        <a:gd name="T36" fmla="*/ 5 w 865"/>
                        <a:gd name="T37" fmla="*/ 1534 h 2071"/>
                        <a:gd name="T38" fmla="*/ 47 w 865"/>
                        <a:gd name="T39" fmla="*/ 1728 h 2071"/>
                        <a:gd name="T40" fmla="*/ 131 w 865"/>
                        <a:gd name="T41" fmla="*/ 1878 h 2071"/>
                        <a:gd name="T42" fmla="*/ 299 w 865"/>
                        <a:gd name="T43" fmla="*/ 1964 h 2071"/>
                        <a:gd name="T44" fmla="*/ 425 w 865"/>
                        <a:gd name="T45" fmla="*/ 1958 h 2071"/>
                        <a:gd name="T46" fmla="*/ 467 w 865"/>
                        <a:gd name="T47" fmla="*/ 1970 h 2071"/>
                        <a:gd name="T48" fmla="*/ 497 w 865"/>
                        <a:gd name="T49" fmla="*/ 2042 h 2071"/>
                        <a:gd name="T50" fmla="*/ 497 w 865"/>
                        <a:gd name="T51" fmla="*/ 1940 h 2071"/>
                        <a:gd name="T52" fmla="*/ 557 w 865"/>
                        <a:gd name="T53" fmla="*/ 1758 h 2071"/>
                        <a:gd name="T54" fmla="*/ 617 w 865"/>
                        <a:gd name="T55" fmla="*/ 1638 h 2071"/>
                        <a:gd name="T56" fmla="*/ 581 w 865"/>
                        <a:gd name="T57" fmla="*/ 1680 h 2071"/>
                        <a:gd name="T58" fmla="*/ 515 w 865"/>
                        <a:gd name="T59" fmla="*/ 1800 h 2071"/>
                        <a:gd name="T60" fmla="*/ 407 w 865"/>
                        <a:gd name="T61" fmla="*/ 1883 h 2071"/>
                        <a:gd name="T62" fmla="*/ 269 w 865"/>
                        <a:gd name="T63" fmla="*/ 1878 h 2071"/>
                        <a:gd name="T64" fmla="*/ 179 w 865"/>
                        <a:gd name="T65" fmla="*/ 1794 h 2071"/>
                        <a:gd name="T66" fmla="*/ 113 w 865"/>
                        <a:gd name="T67" fmla="*/ 1620 h 2071"/>
                        <a:gd name="T68" fmla="*/ 107 w 865"/>
                        <a:gd name="T69" fmla="*/ 1378 h 2071"/>
                        <a:gd name="T70" fmla="*/ 137 w 865"/>
                        <a:gd name="T71" fmla="*/ 1178 h 2071"/>
                        <a:gd name="T72" fmla="*/ 203 w 865"/>
                        <a:gd name="T73" fmla="*/ 1058 h 2071"/>
                        <a:gd name="T74" fmla="*/ 323 w 865"/>
                        <a:gd name="T75" fmla="*/ 1010 h 2071"/>
                        <a:gd name="T76" fmla="*/ 509 w 865"/>
                        <a:gd name="T77" fmla="*/ 1064 h 2071"/>
                        <a:gd name="T78" fmla="*/ 611 w 865"/>
                        <a:gd name="T79" fmla="*/ 1112 h 2071"/>
                        <a:gd name="T80" fmla="*/ 665 w 865"/>
                        <a:gd name="T81" fmla="*/ 1088 h 2071"/>
                        <a:gd name="T82" fmla="*/ 659 w 865"/>
                        <a:gd name="T83" fmla="*/ 1034 h 2071"/>
                        <a:gd name="T84" fmla="*/ 611 w 865"/>
                        <a:gd name="T85" fmla="*/ 992 h 2071"/>
                        <a:gd name="T86" fmla="*/ 497 w 865"/>
                        <a:gd name="T87" fmla="*/ 968 h 2071"/>
                        <a:gd name="T88" fmla="*/ 323 w 865"/>
                        <a:gd name="T89" fmla="*/ 884 h 2071"/>
                        <a:gd name="T90" fmla="*/ 233 w 865"/>
                        <a:gd name="T91" fmla="*/ 672 h 2071"/>
                        <a:gd name="T92" fmla="*/ 209 w 865"/>
                        <a:gd name="T93" fmla="*/ 412 h 2071"/>
                        <a:gd name="T94" fmla="*/ 317 w 865"/>
                        <a:gd name="T95" fmla="*/ 170 h 2071"/>
                        <a:gd name="T96" fmla="*/ 485 w 865"/>
                        <a:gd name="T97" fmla="*/ 110 h 2071"/>
                        <a:gd name="T98" fmla="*/ 617 w 865"/>
                        <a:gd name="T99" fmla="*/ 164 h 2071"/>
                        <a:gd name="T100" fmla="*/ 707 w 865"/>
                        <a:gd name="T101" fmla="*/ 286 h 2071"/>
                        <a:gd name="T102" fmla="*/ 737 w 865"/>
                        <a:gd name="T103" fmla="*/ 424 h 2071"/>
                        <a:gd name="T104" fmla="*/ 773 w 865"/>
                        <a:gd name="T105" fmla="*/ 594 h 2071"/>
                        <a:gd name="T106" fmla="*/ 809 w 865"/>
                        <a:gd name="T107" fmla="*/ 576 h 2071"/>
                        <a:gd name="T108" fmla="*/ 785 w 865"/>
                        <a:gd name="T109" fmla="*/ 522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sp>
                <p:nvSpPr>
                  <p:cNvPr id="283702" name="Oval 12"/>
                  <p:cNvSpPr>
                    <a:spLocks noChangeArrowheads="1"/>
                  </p:cNvSpPr>
                  <p:nvPr/>
                </p:nvSpPr>
                <p:spPr bwMode="auto">
                  <a:xfrm>
                    <a:off x="2396" y="1370"/>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3" name="Freeform 13"/>
                  <p:cNvSpPr>
                    <a:spLocks/>
                  </p:cNvSpPr>
                  <p:nvPr/>
                </p:nvSpPr>
                <p:spPr bwMode="auto">
                  <a:xfrm>
                    <a:off x="2677" y="687"/>
                    <a:ext cx="262" cy="524"/>
                  </a:xfrm>
                  <a:custGeom>
                    <a:avLst/>
                    <a:gdLst>
                      <a:gd name="T0" fmla="*/ 3 w 266"/>
                      <a:gd name="T1" fmla="*/ 495 h 521"/>
                      <a:gd name="T2" fmla="*/ 27 w 266"/>
                      <a:gd name="T3" fmla="*/ 281 h 521"/>
                      <a:gd name="T4" fmla="*/ 103 w 266"/>
                      <a:gd name="T5" fmla="*/ 45 h 521"/>
                      <a:gd name="T6" fmla="*/ 171 w 266"/>
                      <a:gd name="T7" fmla="*/ 3 h 521"/>
                      <a:gd name="T8" fmla="*/ 223 w 266"/>
                      <a:gd name="T9" fmla="*/ 39 h 521"/>
                      <a:gd name="T10" fmla="*/ 245 w 266"/>
                      <a:gd name="T11" fmla="*/ 133 h 521"/>
                      <a:gd name="T12" fmla="*/ 195 w 266"/>
                      <a:gd name="T13" fmla="*/ 281 h 521"/>
                      <a:gd name="T14" fmla="*/ 98 w 266"/>
                      <a:gd name="T15" fmla="*/ 489 h 521"/>
                      <a:gd name="T16" fmla="*/ 41 w 266"/>
                      <a:gd name="T17" fmla="*/ 513 h 521"/>
                      <a:gd name="T18" fmla="*/ 3 w 266"/>
                      <a:gd name="T19" fmla="*/ 495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4" name="Freeform 14"/>
                  <p:cNvSpPr>
                    <a:spLocks/>
                  </p:cNvSpPr>
                  <p:nvPr/>
                </p:nvSpPr>
                <p:spPr bwMode="auto">
                  <a:xfrm>
                    <a:off x="2745" y="1588"/>
                    <a:ext cx="398" cy="349"/>
                  </a:xfrm>
                  <a:custGeom>
                    <a:avLst/>
                    <a:gdLst>
                      <a:gd name="T0" fmla="*/ 108 w 392"/>
                      <a:gd name="T1" fmla="*/ 223 h 340"/>
                      <a:gd name="T2" fmla="*/ 16 w 392"/>
                      <a:gd name="T3" fmla="*/ 95 h 340"/>
                      <a:gd name="T4" fmla="*/ 4 w 392"/>
                      <a:gd name="T5" fmla="*/ 49 h 340"/>
                      <a:gd name="T6" fmla="*/ 28 w 392"/>
                      <a:gd name="T7" fmla="*/ 3 h 340"/>
                      <a:gd name="T8" fmla="*/ 138 w 392"/>
                      <a:gd name="T9" fmla="*/ 31 h 340"/>
                      <a:gd name="T10" fmla="*/ 266 w 392"/>
                      <a:gd name="T11" fmla="*/ 83 h 340"/>
                      <a:gd name="T12" fmla="*/ 388 w 392"/>
                      <a:gd name="T13" fmla="*/ 176 h 340"/>
                      <a:gd name="T14" fmla="*/ 412 w 392"/>
                      <a:gd name="T15" fmla="*/ 303 h 340"/>
                      <a:gd name="T16" fmla="*/ 360 w 392"/>
                      <a:gd name="T17" fmla="*/ 370 h 340"/>
                      <a:gd name="T18" fmla="*/ 260 w 392"/>
                      <a:gd name="T19" fmla="*/ 350 h 340"/>
                      <a:gd name="T20" fmla="*/ 108 w 392"/>
                      <a:gd name="T21" fmla="*/ 223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5" name="Freeform 15"/>
                  <p:cNvSpPr>
                    <a:spLocks/>
                  </p:cNvSpPr>
                  <p:nvPr/>
                </p:nvSpPr>
                <p:spPr bwMode="auto">
                  <a:xfrm>
                    <a:off x="2454" y="1923"/>
                    <a:ext cx="146" cy="567"/>
                  </a:xfrm>
                  <a:custGeom>
                    <a:avLst/>
                    <a:gdLst>
                      <a:gd name="T0" fmla="*/ 15 w 151"/>
                      <a:gd name="T1" fmla="*/ 177 h 558"/>
                      <a:gd name="T2" fmla="*/ 38 w 151"/>
                      <a:gd name="T3" fmla="*/ 43 h 558"/>
                      <a:gd name="T4" fmla="*/ 58 w 151"/>
                      <a:gd name="T5" fmla="*/ 3 h 558"/>
                      <a:gd name="T6" fmla="*/ 95 w 151"/>
                      <a:gd name="T7" fmla="*/ 27 h 558"/>
                      <a:gd name="T8" fmla="*/ 121 w 151"/>
                      <a:gd name="T9" fmla="*/ 177 h 558"/>
                      <a:gd name="T10" fmla="*/ 126 w 151"/>
                      <a:gd name="T11" fmla="*/ 451 h 558"/>
                      <a:gd name="T12" fmla="*/ 84 w 151"/>
                      <a:gd name="T13" fmla="*/ 579 h 558"/>
                      <a:gd name="T14" fmla="*/ 20 w 151"/>
                      <a:gd name="T15" fmla="*/ 547 h 558"/>
                      <a:gd name="T16" fmla="*/ 0 w 151"/>
                      <a:gd name="T17" fmla="*/ 335 h 558"/>
                      <a:gd name="T18" fmla="*/ 15 w 151"/>
                      <a:gd name="T19" fmla="*/ 177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6" name="Freeform 16"/>
                  <p:cNvSpPr>
                    <a:spLocks/>
                  </p:cNvSpPr>
                  <p:nvPr/>
                </p:nvSpPr>
                <p:spPr bwMode="auto">
                  <a:xfrm>
                    <a:off x="1910" y="1588"/>
                    <a:ext cx="389" cy="247"/>
                  </a:xfrm>
                  <a:custGeom>
                    <a:avLst/>
                    <a:gdLst>
                      <a:gd name="T0" fmla="*/ 171 w 392"/>
                      <a:gd name="T1" fmla="*/ 57 h 253"/>
                      <a:gd name="T2" fmla="*/ 299 w 392"/>
                      <a:gd name="T3" fmla="*/ 19 h 253"/>
                      <a:gd name="T4" fmla="*/ 355 w 392"/>
                      <a:gd name="T5" fmla="*/ 7 h 253"/>
                      <a:gd name="T6" fmla="*/ 373 w 392"/>
                      <a:gd name="T7" fmla="*/ 57 h 253"/>
                      <a:gd name="T8" fmla="*/ 317 w 392"/>
                      <a:gd name="T9" fmla="*/ 121 h 253"/>
                      <a:gd name="T10" fmla="*/ 189 w 392"/>
                      <a:gd name="T11" fmla="*/ 203 h 253"/>
                      <a:gd name="T12" fmla="*/ 37 w 392"/>
                      <a:gd name="T13" fmla="*/ 224 h 253"/>
                      <a:gd name="T14" fmla="*/ 1 w 392"/>
                      <a:gd name="T15" fmla="*/ 171 h 253"/>
                      <a:gd name="T16" fmla="*/ 43 w 392"/>
                      <a:gd name="T17" fmla="*/ 103 h 253"/>
                      <a:gd name="T18" fmla="*/ 171 w 392"/>
                      <a:gd name="T19" fmla="*/ 57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7" name="Freeform 17"/>
                  <p:cNvSpPr>
                    <a:spLocks/>
                  </p:cNvSpPr>
                  <p:nvPr/>
                </p:nvSpPr>
                <p:spPr bwMode="auto">
                  <a:xfrm>
                    <a:off x="2094" y="876"/>
                    <a:ext cx="233" cy="378"/>
                  </a:xfrm>
                  <a:custGeom>
                    <a:avLst/>
                    <a:gdLst>
                      <a:gd name="T0" fmla="*/ 70 w 238"/>
                      <a:gd name="T1" fmla="*/ 249 h 386"/>
                      <a:gd name="T2" fmla="*/ 23 w 238"/>
                      <a:gd name="T3" fmla="*/ 176 h 386"/>
                      <a:gd name="T4" fmla="*/ 0 w 238"/>
                      <a:gd name="T5" fmla="*/ 88 h 386"/>
                      <a:gd name="T6" fmla="*/ 23 w 238"/>
                      <a:gd name="T7" fmla="*/ 12 h 386"/>
                      <a:gd name="T8" fmla="*/ 111 w 238"/>
                      <a:gd name="T9" fmla="*/ 24 h 386"/>
                      <a:gd name="T10" fmla="*/ 164 w 238"/>
                      <a:gd name="T11" fmla="*/ 120 h 386"/>
                      <a:gd name="T12" fmla="*/ 214 w 238"/>
                      <a:gd name="T13" fmla="*/ 282 h 386"/>
                      <a:gd name="T14" fmla="*/ 188 w 238"/>
                      <a:gd name="T15" fmla="*/ 347 h 386"/>
                      <a:gd name="T16" fmla="*/ 155 w 238"/>
                      <a:gd name="T17" fmla="*/ 326 h 386"/>
                      <a:gd name="T18" fmla="*/ 70 w 238"/>
                      <a:gd name="T19" fmla="*/ 24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pic>
              <p:nvPicPr>
                <p:cNvPr id="283693" name="Picture 1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94" name="Picture 1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95" name="Picture 2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96" name="Picture 2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97" name="Picture 2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98" name="Picture 2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99" name="Picture 2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700" name="Picture 2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83672" name="Group 26"/>
              <p:cNvGrpSpPr>
                <a:grpSpLocks/>
              </p:cNvGrpSpPr>
              <p:nvPr userDrawn="1"/>
            </p:nvGrpSpPr>
            <p:grpSpPr bwMode="auto">
              <a:xfrm>
                <a:off x="4944" y="1008"/>
                <a:ext cx="522" cy="2967"/>
                <a:chOff x="4944" y="1008"/>
                <a:chExt cx="522" cy="2967"/>
              </a:xfrm>
            </p:grpSpPr>
            <p:pic>
              <p:nvPicPr>
                <p:cNvPr id="283673" name="Picture 2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74" name="Picture 2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75" name="Picture 2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76" name="Picture 3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77" name="Picture 3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78" name="Picture 3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79" name="Picture 3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0" name="Picture 3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1" name="Picture 3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2" name="Picture 3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3" name="Picture 3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4" name="Picture 3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5" name="Picture 3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6" name="Picture 4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7" name="Picture 4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8" name="Picture 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9" name="Picture 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90" name="Picture 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91" name="Picture 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283660"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7391"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57392"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283663"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664"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665"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666"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7397"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283668"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57399"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283670" name="AutoShape 56"/>
            <p:cNvSpPr>
              <a:spLocks noChangeArrowheads="1"/>
            </p:cNvSpPr>
            <p:nvPr/>
          </p:nvSpPr>
          <p:spPr bwMode="hidden">
            <a:xfrm rot="5400000">
              <a:off x="2724" y="2089"/>
              <a:ext cx="4320" cy="142"/>
            </a:xfrm>
            <a:custGeom>
              <a:avLst/>
              <a:gdLst>
                <a:gd name="T0" fmla="*/ 7 w 21600"/>
                <a:gd name="T1" fmla="*/ 0 h 21600"/>
                <a:gd name="T2" fmla="*/ 3 w 21600"/>
                <a:gd name="T3" fmla="*/ 0 h 21600"/>
                <a:gd name="T4" fmla="*/ 0 w 21600"/>
                <a:gd name="T5" fmla="*/ 0 h 21600"/>
                <a:gd name="T6" fmla="*/ 3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sp>
        <p:nvSpPr>
          <p:cNvPr id="283651"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3652"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403"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mn-lt"/>
                <a:ea typeface="+mn-ea"/>
                <a:cs typeface="+mn-cs"/>
              </a:defRPr>
            </a:lvl1pPr>
          </a:lstStyle>
          <a:p>
            <a:pPr defTabSz="914400" fontAlgn="base">
              <a:spcBef>
                <a:spcPct val="0"/>
              </a:spcBef>
              <a:spcAft>
                <a:spcPct val="0"/>
              </a:spcAft>
              <a:defRPr/>
            </a:pPr>
            <a:endParaRPr lang="en-US">
              <a:solidFill>
                <a:srgbClr val="2F1311"/>
              </a:solidFill>
              <a:latin typeface="Arial"/>
            </a:endParaRPr>
          </a:p>
        </p:txBody>
      </p:sp>
      <p:sp>
        <p:nvSpPr>
          <p:cNvPr id="57404"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mn-lt"/>
                <a:ea typeface="+mn-ea"/>
                <a:cs typeface="+mn-cs"/>
              </a:defRPr>
            </a:lvl1pPr>
          </a:lstStyle>
          <a:p>
            <a:pPr defTabSz="914400" fontAlgn="base">
              <a:spcBef>
                <a:spcPct val="0"/>
              </a:spcBef>
              <a:spcAft>
                <a:spcPct val="0"/>
              </a:spcAft>
              <a:defRPr/>
            </a:pPr>
            <a:endParaRPr lang="en-US">
              <a:solidFill>
                <a:srgbClr val="2F1311"/>
              </a:solidFill>
              <a:latin typeface="Arial"/>
            </a:endParaRPr>
          </a:p>
        </p:txBody>
      </p:sp>
      <p:sp>
        <p:nvSpPr>
          <p:cNvPr id="57405"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charset="0"/>
              </a:defRPr>
            </a:lvl1pPr>
          </a:lstStyle>
          <a:p>
            <a:pPr defTabSz="914400" fontAlgn="base">
              <a:spcBef>
                <a:spcPct val="0"/>
              </a:spcBef>
              <a:spcAft>
                <a:spcPct val="0"/>
              </a:spcAft>
              <a:defRPr/>
            </a:pPr>
            <a:fld id="{28A70E2E-49E3-9E40-9E63-D5B8A809148B}" type="slidenum">
              <a:rPr lang="en-US">
                <a:solidFill>
                  <a:srgbClr val="2F1311"/>
                </a:solidFill>
                <a:ea typeface="ＭＳ Ｐゴシック" charset="0"/>
                <a:cs typeface="ＭＳ Ｐゴシック" charset="0"/>
              </a:rPr>
              <a:pPr defTabSz="914400" fontAlgn="base">
                <a:spcBef>
                  <a:spcPct val="0"/>
                </a:spcBef>
                <a:spcAft>
                  <a:spcPct val="0"/>
                </a:spcAft>
                <a:defRPr/>
              </a:pPr>
              <a:t>‹#›</a:t>
            </a:fld>
            <a:endParaRPr lang="en-US">
              <a:solidFill>
                <a:srgbClr val="2F1311"/>
              </a:solidFill>
              <a:ea typeface="ＭＳ Ｐゴシック" charset="0"/>
              <a:cs typeface="ＭＳ Ｐゴシック" charset="0"/>
            </a:endParaRPr>
          </a:p>
        </p:txBody>
      </p:sp>
    </p:spTree>
    <p:extLst>
      <p:ext uri="{BB962C8B-B14F-4D97-AF65-F5344CB8AC3E}">
        <p14:creationId xmlns:p14="http://schemas.microsoft.com/office/powerpoint/2010/main" val="34317830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spcBef>
          <a:spcPct val="0"/>
        </a:spcBef>
        <a:spcAft>
          <a:spcPct val="0"/>
        </a:spcAft>
        <a:defRPr sz="4000">
          <a:solidFill>
            <a:schemeClr val="tx2"/>
          </a:solidFill>
          <a:latin typeface="+mj-lt"/>
          <a:ea typeface="ＭＳ Ｐゴシック" charset="0"/>
          <a:cs typeface="Geneva"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Geneva"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charset="-128"/>
        </a:defRPr>
      </a:lvl6pPr>
      <a:lvl7pPr marL="2971800" indent="-228600" algn="l" rtl="0" fontAlgn="base">
        <a:spcBef>
          <a:spcPct val="20000"/>
        </a:spcBef>
        <a:spcAft>
          <a:spcPct val="0"/>
        </a:spcAft>
        <a:buChar char="»"/>
        <a:defRPr sz="2000">
          <a:solidFill>
            <a:schemeClr val="tx1"/>
          </a:solidFill>
          <a:latin typeface="+mn-lt"/>
          <a:ea typeface="Geneva" charset="-128"/>
        </a:defRPr>
      </a:lvl7pPr>
      <a:lvl8pPr marL="3429000" indent="-228600" algn="l" rtl="0" fontAlgn="base">
        <a:spcBef>
          <a:spcPct val="20000"/>
        </a:spcBef>
        <a:spcAft>
          <a:spcPct val="0"/>
        </a:spcAft>
        <a:buChar char="»"/>
        <a:defRPr sz="2000">
          <a:solidFill>
            <a:schemeClr val="tx1"/>
          </a:solidFill>
          <a:latin typeface="+mn-lt"/>
          <a:ea typeface="Geneva" charset="-128"/>
        </a:defRPr>
      </a:lvl8pPr>
      <a:lvl9pPr marL="3886200" indent="-228600" algn="l" rtl="0" fontAlgn="base">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9762" name="Rectangle 1026"/>
          <p:cNvSpPr>
            <a:spLocks noGrp="1" noChangeArrowheads="1"/>
          </p:cNvSpPr>
          <p:nvPr>
            <p:ph type="title"/>
          </p:nvPr>
        </p:nvSpPr>
        <p:spPr bwMode="auto">
          <a:xfrm>
            <a:off x="2362200" y="304800"/>
            <a:ext cx="6248400" cy="1447800"/>
          </a:xfrm>
          <a:prstGeom prst="rect">
            <a:avLst/>
          </a:prstGeom>
          <a:noFill/>
          <a:ln w="9525">
            <a:noFill/>
            <a:miter lim="800000"/>
            <a:headEnd/>
            <a:tailEnd/>
          </a:ln>
          <a:effectLst>
            <a:outerShdw blurRad="88900" dist="38099"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3" name="Rectangle 1027"/>
          <p:cNvSpPr>
            <a:spLocks noGrp="1" noChangeArrowheads="1"/>
          </p:cNvSpPr>
          <p:nvPr>
            <p:ph type="body" idx="1"/>
          </p:nvPr>
        </p:nvSpPr>
        <p:spPr bwMode="auto">
          <a:xfrm>
            <a:off x="2362200" y="1981200"/>
            <a:ext cx="6477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976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Times"/>
              <a:ea typeface="MS Pゴシック"/>
              <a:cs typeface="MS Pゴシック"/>
            </a:endParaRPr>
          </a:p>
        </p:txBody>
      </p:sp>
      <p:sp>
        <p:nvSpPr>
          <p:cNvPr id="629765" name="Rectangle 1029"/>
          <p:cNvSpPr>
            <a:spLocks noGrp="1" noChangeArrowheads="1"/>
          </p:cNvSpPr>
          <p:nvPr>
            <p:ph type="ftr" sz="quarter" idx="3"/>
          </p:nvPr>
        </p:nvSpPr>
        <p:spPr bwMode="auto">
          <a:xfrm>
            <a:off x="3124200" y="624840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Times"/>
              <a:ea typeface="MS Pゴシック"/>
              <a:cs typeface="MS Pゴシック"/>
            </a:endParaRPr>
          </a:p>
        </p:txBody>
      </p:sp>
      <p:sp>
        <p:nvSpPr>
          <p:cNvPr id="629766" name="Rectangle 1030"/>
          <p:cNvSpPr>
            <a:spLocks noGrp="1" noChangeArrowheads="1"/>
          </p:cNvSpPr>
          <p:nvPr>
            <p:ph type="sldNum" sz="quarter" idx="4"/>
          </p:nvPr>
        </p:nvSpPr>
        <p:spPr bwMode="auto">
          <a:xfrm>
            <a:off x="6934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ea typeface="MS Pゴシック" charset="0"/>
                <a:cs typeface="MS Pゴシック" charset="0"/>
              </a:defRPr>
            </a:lvl1pPr>
          </a:lstStyle>
          <a:p>
            <a:pPr defTabSz="914400" eaLnBrk="0" fontAlgn="base" hangingPunct="0">
              <a:spcBef>
                <a:spcPct val="0"/>
              </a:spcBef>
              <a:spcAft>
                <a:spcPct val="0"/>
              </a:spcAft>
              <a:defRPr/>
            </a:pPr>
            <a:fld id="{B0279F25-3C43-004B-86E8-26541F1649AD}" type="slidenum">
              <a:rPr lang="en-US">
                <a:solidFill>
                  <a:srgbClr val="000000"/>
                </a:solidFill>
              </a:rPr>
              <a:pPr defTabSz="914400"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091464915"/>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charset="0"/>
          <a:ea typeface="MS Pゴシック" pitchFamily="-92" charset="-128"/>
          <a:cs typeface="MS Pゴシック" pitchFamily="-92" charset="-128"/>
        </a:defRPr>
      </a:lvl2pPr>
      <a:lvl3pPr algn="r" rtl="0" eaLnBrk="0" fontAlgn="base" hangingPunct="0">
        <a:spcBef>
          <a:spcPct val="0"/>
        </a:spcBef>
        <a:spcAft>
          <a:spcPct val="0"/>
        </a:spcAft>
        <a:defRPr sz="4400" i="1">
          <a:solidFill>
            <a:schemeClr val="tx2"/>
          </a:solidFill>
          <a:latin typeface="Times" charset="0"/>
          <a:ea typeface="MS Pゴシック" pitchFamily="-92" charset="-128"/>
          <a:cs typeface="MS Pゴシック" pitchFamily="-92" charset="-128"/>
        </a:defRPr>
      </a:lvl3pPr>
      <a:lvl4pPr algn="r" rtl="0" eaLnBrk="0" fontAlgn="base" hangingPunct="0">
        <a:spcBef>
          <a:spcPct val="0"/>
        </a:spcBef>
        <a:spcAft>
          <a:spcPct val="0"/>
        </a:spcAft>
        <a:defRPr sz="4400" i="1">
          <a:solidFill>
            <a:schemeClr val="tx2"/>
          </a:solidFill>
          <a:latin typeface="Times" charset="0"/>
          <a:ea typeface="MS Pゴシック" pitchFamily="-92" charset="-128"/>
          <a:cs typeface="MS Pゴシック" pitchFamily="-92" charset="-128"/>
        </a:defRPr>
      </a:lvl4pPr>
      <a:lvl5pPr algn="r" rtl="0" eaLnBrk="0" fontAlgn="base" hangingPunct="0">
        <a:spcBef>
          <a:spcPct val="0"/>
        </a:spcBef>
        <a:spcAft>
          <a:spcPct val="0"/>
        </a:spcAft>
        <a:defRPr sz="4400" i="1">
          <a:solidFill>
            <a:schemeClr val="tx2"/>
          </a:solidFill>
          <a:latin typeface="Times" charset="0"/>
          <a:ea typeface="MS Pゴシック" pitchFamily="-92" charset="-128"/>
          <a:cs typeface="MS Pゴシック" pitchFamily="-92" charset="-128"/>
        </a:defRPr>
      </a:lvl5pPr>
      <a:lvl6pPr marL="457200" algn="r" rtl="0" fontAlgn="base">
        <a:spcBef>
          <a:spcPct val="0"/>
        </a:spcBef>
        <a:spcAft>
          <a:spcPct val="0"/>
        </a:spcAft>
        <a:defRPr sz="4400" i="1">
          <a:solidFill>
            <a:schemeClr val="tx2"/>
          </a:solidFill>
          <a:latin typeface="Times" charset="0"/>
          <a:ea typeface="MS Pゴシック" pitchFamily="-92" charset="-128"/>
          <a:cs typeface="MS Pゴシック" pitchFamily="-92" charset="-128"/>
        </a:defRPr>
      </a:lvl6pPr>
      <a:lvl7pPr marL="914400" algn="r" rtl="0" fontAlgn="base">
        <a:spcBef>
          <a:spcPct val="0"/>
        </a:spcBef>
        <a:spcAft>
          <a:spcPct val="0"/>
        </a:spcAft>
        <a:defRPr sz="4400" i="1">
          <a:solidFill>
            <a:schemeClr val="tx2"/>
          </a:solidFill>
          <a:latin typeface="Times" charset="0"/>
          <a:ea typeface="MS Pゴシック" pitchFamily="-92" charset="-128"/>
          <a:cs typeface="MS Pゴシック" pitchFamily="-92" charset="-128"/>
        </a:defRPr>
      </a:lvl7pPr>
      <a:lvl8pPr marL="1371600" algn="r" rtl="0" fontAlgn="base">
        <a:spcBef>
          <a:spcPct val="0"/>
        </a:spcBef>
        <a:spcAft>
          <a:spcPct val="0"/>
        </a:spcAft>
        <a:defRPr sz="4400" i="1">
          <a:solidFill>
            <a:schemeClr val="tx2"/>
          </a:solidFill>
          <a:latin typeface="Times" charset="0"/>
          <a:ea typeface="MS Pゴシック" pitchFamily="-92" charset="-128"/>
          <a:cs typeface="MS Pゴシック" pitchFamily="-92" charset="-128"/>
        </a:defRPr>
      </a:lvl8pPr>
      <a:lvl9pPr marL="1828800" algn="r" rtl="0" fontAlgn="base">
        <a:spcBef>
          <a:spcPct val="0"/>
        </a:spcBef>
        <a:spcAft>
          <a:spcPct val="0"/>
        </a:spcAft>
        <a:defRPr sz="4400" i="1">
          <a:solidFill>
            <a:schemeClr val="tx2"/>
          </a:solidFill>
          <a:latin typeface="Times"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w"/>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65602"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5603"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66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66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Arial" charset="0"/>
              </a:defRPr>
            </a:lvl1pPr>
          </a:lstStyle>
          <a:p>
            <a:pPr defTabSz="914400" fontAlgn="base">
              <a:spcBef>
                <a:spcPct val="0"/>
              </a:spcBef>
              <a:spcAft>
                <a:spcPct val="0"/>
              </a:spcAft>
              <a:defRPr/>
            </a:pPr>
            <a:fld id="{F4142A6D-40AB-B747-8B5C-C2AC8274376B}"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024713441"/>
      </p:ext>
    </p:extLst>
  </p:cSld>
  <p:clrMap bg1="dk2" tx1="lt1" bg2="dk1" tx2="lt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Geneva" charset="-128"/>
        </a:defRPr>
      </a:lvl6pPr>
      <a:lvl7pPr marL="29718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Geneva" charset="-128"/>
        </a:defRPr>
      </a:lvl7pPr>
      <a:lvl8pPr marL="34290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Geneva" charset="-128"/>
        </a:defRPr>
      </a:lvl8pPr>
      <a:lvl9pPr marL="38862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717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717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2916506"/>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Lst>
  <p:hf sldNum="0" hdr="0"/>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Times New Roman" charset="0"/>
          <a:ea typeface="ＭＳ Ｐゴシック" pitchFamily="-112" charset="-128"/>
          <a:cs typeface="ＭＳ Ｐゴシック" pitchFamily="-112" charset="-128"/>
        </a:defRPr>
      </a:lvl6pPr>
      <a:lvl7pPr marL="914400" algn="ctr" rtl="0" fontAlgn="base">
        <a:spcBef>
          <a:spcPct val="0"/>
        </a:spcBef>
        <a:spcAft>
          <a:spcPct val="0"/>
        </a:spcAft>
        <a:defRPr sz="4400" b="1">
          <a:solidFill>
            <a:schemeClr val="tx2"/>
          </a:solidFill>
          <a:latin typeface="Times New Roman" charset="0"/>
          <a:ea typeface="ＭＳ Ｐゴシック" pitchFamily="-112" charset="-128"/>
          <a:cs typeface="ＭＳ Ｐゴシック" pitchFamily="-112" charset="-128"/>
        </a:defRPr>
      </a:lvl7pPr>
      <a:lvl8pPr marL="1371600" algn="ctr" rtl="0" fontAlgn="base">
        <a:spcBef>
          <a:spcPct val="0"/>
        </a:spcBef>
        <a:spcAft>
          <a:spcPct val="0"/>
        </a:spcAft>
        <a:defRPr sz="4400" b="1">
          <a:solidFill>
            <a:schemeClr val="tx2"/>
          </a:solidFill>
          <a:latin typeface="Times New Roman" charset="0"/>
          <a:ea typeface="ＭＳ Ｐゴシック" pitchFamily="-112" charset="-128"/>
          <a:cs typeface="ＭＳ Ｐゴシック" pitchFamily="-112" charset="-128"/>
        </a:defRPr>
      </a:lvl8pPr>
      <a:lvl9pPr marL="1828800" algn="ctr" rtl="0" fontAlgn="base">
        <a:spcBef>
          <a:spcPct val="0"/>
        </a:spcBef>
        <a:spcAft>
          <a:spcPct val="0"/>
        </a:spcAft>
        <a:defRPr sz="4400" b="1">
          <a:solidFill>
            <a:schemeClr val="tx2"/>
          </a:solidFill>
          <a:latin typeface="Times New Roman"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Wingding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Font typeface="Wingding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Font typeface="Wingding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Font typeface="Wingdings" charset="0"/>
        <a:buChar char="§"/>
        <a:defRPr sz="2000">
          <a:solidFill>
            <a:schemeClr val="tx1"/>
          </a:solidFill>
          <a:latin typeface="Arial"/>
          <a:ea typeface="+mn-ea"/>
          <a:cs typeface="Arial"/>
        </a:defRPr>
      </a:lvl5pPr>
      <a:lvl6pPr marL="2514600" indent="-228600" algn="l" rtl="0" fontAlgn="base">
        <a:spcBef>
          <a:spcPct val="20000"/>
        </a:spcBef>
        <a:spcAft>
          <a:spcPct val="0"/>
        </a:spcAft>
        <a:buFont typeface="Wingdings"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46906466"/>
      </p:ext>
    </p:extLst>
  </p:cSld>
  <p:clrMap bg1="lt1" tx1="dk1" bg2="lt2" tx2="dk2" accent1="accent1" accent2="accent2" accent3="accent3" accent4="accent4" accent5="accent5" accent6="accent6" hlink="hlink" folHlink="folHlink"/>
  <p:sldLayoutIdLst>
    <p:sldLayoutId id="2147484291" r:id="rId1"/>
    <p:sldLayoutId id="2147484292" r:id="rId2"/>
    <p:sldLayoutId id="2147484293" r:id="rId3"/>
    <p:sldLayoutId id="2147484294" r:id="rId4"/>
    <p:sldLayoutId id="2147484295" r:id="rId5"/>
    <p:sldLayoutId id="2147484296" r:id="rId6"/>
    <p:sldLayoutId id="2147484297" r:id="rId7"/>
    <p:sldLayoutId id="2147484298" r:id="rId8"/>
    <p:sldLayoutId id="2147484299" r:id="rId9"/>
    <p:sldLayoutId id="2147484300" r:id="rId10"/>
    <p:sldLayoutId id="214748430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63897390"/>
      </p:ext>
    </p:extLst>
  </p:cSld>
  <p:clrMap bg1="lt1" tx1="dk1" bg2="lt2" tx2="dk2" accent1="accent1" accent2="accent2" accent3="accent3" accent4="accent4" accent5="accent5" accent6="accent6" hlink="hlink" folHlink="folHlink"/>
  <p:sldLayoutIdLst>
    <p:sldLayoutId id="2147484303" r:id="rId1"/>
    <p:sldLayoutId id="2147484304" r:id="rId2"/>
    <p:sldLayoutId id="2147484305" r:id="rId3"/>
    <p:sldLayoutId id="2147484306" r:id="rId4"/>
    <p:sldLayoutId id="2147484307" r:id="rId5"/>
    <p:sldLayoutId id="2147484308" r:id="rId6"/>
    <p:sldLayoutId id="2147484309" r:id="rId7"/>
    <p:sldLayoutId id="2147484310" r:id="rId8"/>
    <p:sldLayoutId id="2147484311" r:id="rId9"/>
    <p:sldLayoutId id="2147484312" r:id="rId10"/>
    <p:sldLayoutId id="214748431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129633991"/>
      </p:ext>
    </p:extLst>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123618655"/>
      </p:ext>
    </p:extLst>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3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427203068"/>
      </p:ext>
    </p:extLst>
  </p:cSld>
  <p:clrMap bg1="lt1" tx1="dk1" bg2="lt2" tx2="dk2" accent1="accent1" accent2="accent2" accent3="accent3" accent4="accent4" accent5="accent5" accent6="accent6" hlink="hlink" folHlink="folHlink"/>
  <p:sldLayoutIdLst>
    <p:sldLayoutId id="2147484339" r:id="rId1"/>
    <p:sldLayoutId id="2147484340" r:id="rId2"/>
    <p:sldLayoutId id="2147484341" r:id="rId3"/>
    <p:sldLayoutId id="2147484342" r:id="rId4"/>
    <p:sldLayoutId id="2147484343" r:id="rId5"/>
    <p:sldLayoutId id="2147484344" r:id="rId6"/>
    <p:sldLayoutId id="2147484345" r:id="rId7"/>
    <p:sldLayoutId id="2147484346" r:id="rId8"/>
    <p:sldLayoutId id="2147484347" r:id="rId9"/>
    <p:sldLayoutId id="2147484348" r:id="rId10"/>
    <p:sldLayoutId id="214748434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82652413"/>
      </p:ext>
    </p:extLst>
  </p:cSld>
  <p:clrMap bg1="lt1" tx1="dk1" bg2="lt2" tx2="dk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 id="2147484362" r:id="rId12"/>
    <p:sldLayoutId id="214748436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9/10/23</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765971098"/>
      </p:ext>
    </p:extLst>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3763"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3764"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Trebuchet MS"/>
              <a:ea typeface="Osaka"/>
              <a:cs typeface="Osaka"/>
            </a:endParaRPr>
          </a:p>
        </p:txBody>
      </p:sp>
      <p:sp>
        <p:nvSpPr>
          <p:cNvPr id="373765"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Trebuchet MS"/>
              <a:ea typeface="Osaka"/>
              <a:cs typeface="Osaka"/>
            </a:endParaRPr>
          </a:p>
        </p:txBody>
      </p:sp>
      <p:sp>
        <p:nvSpPr>
          <p:cNvPr id="373766"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defTabSz="914400" eaLnBrk="0" fontAlgn="base" hangingPunct="0">
              <a:spcBef>
                <a:spcPct val="0"/>
              </a:spcBef>
              <a:spcAft>
                <a:spcPct val="0"/>
              </a:spcAft>
              <a:defRPr/>
            </a:pPr>
            <a:fld id="{BFF6706C-F4C3-5240-B5A4-89BC7F24E87E}" type="slidenum">
              <a:rPr lang="en-US">
                <a:solidFill>
                  <a:srgbClr val="000000"/>
                </a:solidFill>
              </a:rPr>
              <a:pPr defTabSz="914400"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1178605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a:solidFill>
            <a:schemeClr val="tx2"/>
          </a:solidFill>
          <a:latin typeface="Trebuchet MS" charset="0"/>
          <a:ea typeface="Osaka" charset="-128"/>
          <a:cs typeface="Osaka" charset="-128"/>
        </a:defRPr>
      </a:lvl5pPr>
      <a:lvl6pPr marL="457200" algn="ctr" rtl="0" fontAlgn="base">
        <a:spcBef>
          <a:spcPct val="0"/>
        </a:spcBef>
        <a:spcAft>
          <a:spcPct val="0"/>
        </a:spcAft>
        <a:defRPr sz="4400">
          <a:solidFill>
            <a:schemeClr val="tx2"/>
          </a:solidFill>
          <a:latin typeface="Trebuchet MS" charset="0"/>
          <a:ea typeface="Osaka" charset="-128"/>
          <a:cs typeface="Osaka" charset="-128"/>
        </a:defRPr>
      </a:lvl6pPr>
      <a:lvl7pPr marL="914400" algn="ctr" rtl="0" fontAlgn="base">
        <a:spcBef>
          <a:spcPct val="0"/>
        </a:spcBef>
        <a:spcAft>
          <a:spcPct val="0"/>
        </a:spcAft>
        <a:defRPr sz="4400">
          <a:solidFill>
            <a:schemeClr val="tx2"/>
          </a:solidFill>
          <a:latin typeface="Trebuchet MS" charset="0"/>
          <a:ea typeface="Osaka" charset="-128"/>
          <a:cs typeface="Osaka" charset="-128"/>
        </a:defRPr>
      </a:lvl7pPr>
      <a:lvl8pPr marL="1371600" algn="ctr" rtl="0" fontAlgn="base">
        <a:spcBef>
          <a:spcPct val="0"/>
        </a:spcBef>
        <a:spcAft>
          <a:spcPct val="0"/>
        </a:spcAft>
        <a:defRPr sz="4400">
          <a:solidFill>
            <a:schemeClr val="tx2"/>
          </a:solidFill>
          <a:latin typeface="Trebuchet MS" charset="0"/>
          <a:ea typeface="Osaka" charset="-128"/>
          <a:cs typeface="Osaka" charset="-128"/>
        </a:defRPr>
      </a:lvl8pPr>
      <a:lvl9pPr marL="1828800" algn="ctr" rtl="0" fontAlgn="base">
        <a:spcBef>
          <a:spcPct val="0"/>
        </a:spcBef>
        <a:spcAft>
          <a:spcPct val="0"/>
        </a:spcAft>
        <a:defRPr sz="4400">
          <a:solidFill>
            <a:schemeClr val="tx2"/>
          </a:solidFill>
          <a:latin typeface="Trebuchet MS" charset="0"/>
          <a:ea typeface="Osaka" charset="-128"/>
          <a:cs typeface="Osaka"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4218751764"/>
      </p:ext>
    </p:extLst>
  </p:cSld>
  <p:clrMap bg1="lt1" tx1="dk1" bg2="lt2" tx2="dk2" accent1="accent1" accent2="accent2" accent3="accent3" accent4="accent4" accent5="accent5" accent6="accent6" hlink="hlink" folHlink="folHlink"/>
  <p:sldLayoutIdLst>
    <p:sldLayoutId id="214748447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4623C9D-1D5E-814B-BC97-0788E92C0EA5}" type="slidenum">
              <a:rPr lang="en-US"/>
              <a:pPr>
                <a:defRPr/>
              </a:pPr>
              <a:t>‹#›</a:t>
            </a:fld>
            <a:endParaRPr lang="en-US"/>
          </a:p>
        </p:txBody>
      </p:sp>
    </p:spTree>
    <p:extLst>
      <p:ext uri="{BB962C8B-B14F-4D97-AF65-F5344CB8AC3E}">
        <p14:creationId xmlns:p14="http://schemas.microsoft.com/office/powerpoint/2010/main" val="1205608488"/>
      </p:ext>
    </p:extLst>
  </p:cSld>
  <p:clrMap bg1="lt1" tx1="dk1" bg2="lt2" tx2="dk2" accent1="accent1" accent2="accent2" accent3="accent3" accent4="accent4" accent5="accent5" accent6="accent6" hlink="hlink" folHlink="folHlink"/>
  <p:sldLayoutIdLst>
    <p:sldLayoutId id="2147484477" r:id="rId1"/>
    <p:sldLayoutId id="2147484478" r:id="rId2"/>
    <p:sldLayoutId id="2147484479"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00CC0019-6A88-B74B-BA64-757D8614B7E0}" type="slidenum">
              <a:rPr lang="en-US">
                <a:latin typeface="Times New Roman" charset="0"/>
              </a:rPr>
              <a:pPr>
                <a:defRPr/>
              </a:pPr>
              <a:t>‹#›</a:t>
            </a:fld>
            <a:endParaRPr lang="en-US">
              <a:latin typeface="Times New Roman" charset="0"/>
            </a:endParaRPr>
          </a:p>
        </p:txBody>
      </p:sp>
    </p:spTree>
    <p:extLst>
      <p:ext uri="{BB962C8B-B14F-4D97-AF65-F5344CB8AC3E}">
        <p14:creationId xmlns:p14="http://schemas.microsoft.com/office/powerpoint/2010/main" val="3467331692"/>
      </p:ext>
    </p:extLst>
  </p:cSld>
  <p:clrMap bg1="lt1" tx1="dk1" bg2="lt2" tx2="dk2" accent1="accent1" accent2="accent2" accent3="accent3" accent4="accent4" accent5="accent5" accent6="accent6" hlink="hlink" folHlink="folHlink"/>
  <p:sldLayoutIdLst>
    <p:sldLayoutId id="2147484481" r:id="rId1"/>
    <p:sldLayoutId id="2147484482" r:id="rId2"/>
    <p:sldLayoutId id="2147484483" r:id="rId3"/>
    <p:sldLayoutId id="2147484484" r:id="rId4"/>
    <p:sldLayoutId id="2147484485" r:id="rId5"/>
    <p:sldLayoutId id="2147484486" r:id="rId6"/>
    <p:sldLayoutId id="2147484487" r:id="rId7"/>
    <p:sldLayoutId id="2147484488" r:id="rId8"/>
    <p:sldLayoutId id="2147484489" r:id="rId9"/>
    <p:sldLayoutId id="2147484490" r:id="rId10"/>
    <p:sldLayoutId id="2147484491"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7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BDFD354-2C5A-684C-ACBE-594F07EA32CD}"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5298063"/>
      </p:ext>
    </p:extLst>
  </p:cSld>
  <p:clrMap bg1="lt1" tx1="dk1" bg2="lt2" tx2="dk2" accent1="accent1" accent2="accent2" accent3="accent3" accent4="accent4" accent5="accent5" accent6="accent6" hlink="hlink" folHlink="folHlink"/>
  <p:sldLayoutIdLst>
    <p:sldLayoutId id="214748449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1" y="1458914"/>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1"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0F7D0183-ADBA-BF4A-B7B4-6B3C44B0036F}" type="slidenum">
              <a:rPr lang="en-US"/>
              <a:pPr>
                <a:defRPr/>
              </a:pPr>
              <a:t>‹#›</a:t>
            </a:fld>
            <a:endParaRPr lang="en-US"/>
          </a:p>
        </p:txBody>
      </p:sp>
      <p:grpSp>
        <p:nvGrpSpPr>
          <p:cNvPr id="11776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117768" name="Rectangle 13"/>
          <p:cNvSpPr>
            <a:spLocks noGrp="1" noChangeArrowheads="1"/>
          </p:cNvSpPr>
          <p:nvPr>
            <p:ph type="body" idx="1"/>
          </p:nvPr>
        </p:nvSpPr>
        <p:spPr bwMode="auto">
          <a:xfrm>
            <a:off x="1219201"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436726248"/>
      </p:ext>
    </p:extLst>
  </p:cSld>
  <p:clrMap bg1="dk2" tx1="lt1" bg2="dk1" tx2="lt2" accent1="accent1" accent2="accent2" accent3="accent3" accent4="accent4" accent5="accent5" accent6="accent6" hlink="hlink" folHlink="folHlink"/>
  <p:sldLayoutIdLst>
    <p:sldLayoutId id="2147484495" r:id="rId1"/>
    <p:sldLayoutId id="2147484496" r:id="rId2"/>
    <p:sldLayoutId id="2147484497" r:id="rId3"/>
    <p:sldLayoutId id="2147484498" r:id="rId4"/>
    <p:sldLayoutId id="2147484499" r:id="rId5"/>
    <p:sldLayoutId id="2147484500" r:id="rId6"/>
    <p:sldLayoutId id="2147484501" r:id="rId7"/>
    <p:sldLayoutId id="2147484502" r:id="rId8"/>
    <p:sldLayoutId id="2147484503" r:id="rId9"/>
    <p:sldLayoutId id="2147484504" r:id="rId10"/>
    <p:sldLayoutId id="2147484505"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6343" algn="ctr" rtl="0" fontAlgn="base">
        <a:spcBef>
          <a:spcPct val="0"/>
        </a:spcBef>
        <a:spcAft>
          <a:spcPct val="0"/>
        </a:spcAft>
        <a:defRPr sz="4400" b="1">
          <a:solidFill>
            <a:schemeClr val="tx2"/>
          </a:solidFill>
          <a:latin typeface="Arial" pitchFamily="-108" charset="0"/>
        </a:defRPr>
      </a:lvl6pPr>
      <a:lvl7pPr marL="912690" algn="ctr" rtl="0" fontAlgn="base">
        <a:spcBef>
          <a:spcPct val="0"/>
        </a:spcBef>
        <a:spcAft>
          <a:spcPct val="0"/>
        </a:spcAft>
        <a:defRPr sz="4400" b="1">
          <a:solidFill>
            <a:schemeClr val="tx2"/>
          </a:solidFill>
          <a:latin typeface="Arial" pitchFamily="-108" charset="0"/>
        </a:defRPr>
      </a:lvl7pPr>
      <a:lvl8pPr marL="1369016" algn="ctr" rtl="0" fontAlgn="base">
        <a:spcBef>
          <a:spcPct val="0"/>
        </a:spcBef>
        <a:spcAft>
          <a:spcPct val="0"/>
        </a:spcAft>
        <a:defRPr sz="4400" b="1">
          <a:solidFill>
            <a:schemeClr val="tx2"/>
          </a:solidFill>
          <a:latin typeface="Arial" pitchFamily="-108" charset="0"/>
        </a:defRPr>
      </a:lvl8pPr>
      <a:lvl9pPr marL="1825374" algn="ctr" rtl="0" fontAlgn="base">
        <a:spcBef>
          <a:spcPct val="0"/>
        </a:spcBef>
        <a:spcAft>
          <a:spcPct val="0"/>
        </a:spcAft>
        <a:defRPr sz="4400" b="1">
          <a:solidFill>
            <a:schemeClr val="tx2"/>
          </a:solidFill>
          <a:latin typeface="Arial" pitchFamily="-108" charset="0"/>
        </a:defRPr>
      </a:lvl9pPr>
    </p:titleStyle>
    <p:bodyStyle>
      <a:lvl1pPr marL="342254" indent="-342254"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1546" indent="-285218"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0839" indent="-228172"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597194" indent="-228172"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3524" indent="-228172"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09864"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2667000" cy="6858000"/>
            <a:chOff x="0" y="0"/>
            <a:chExt cx="1680" cy="4320"/>
          </a:xfrm>
        </p:grpSpPr>
        <p:sp>
          <p:nvSpPr>
            <p:cNvPr id="50179" name="Rectangle 3"/>
            <p:cNvSpPr>
              <a:spLocks noChangeArrowheads="1"/>
            </p:cNvSpPr>
            <p:nvPr/>
          </p:nvSpPr>
          <p:spPr bwMode="hidden">
            <a:xfrm>
              <a:off x="1248" y="0"/>
              <a:ext cx="432" cy="4320"/>
            </a:xfrm>
            <a:prstGeom prst="rect">
              <a:avLst/>
            </a:prstGeom>
            <a:gradFill rotWithShape="0">
              <a:gsLst>
                <a:gs pos="0">
                  <a:schemeClr val="bg1">
                    <a:gamma/>
                    <a:shade val="45490"/>
                    <a:invGamma/>
                  </a:schemeClr>
                </a:gs>
                <a:gs pos="100000">
                  <a:schemeClr val="bg1"/>
                </a:gs>
              </a:gsLst>
              <a:lin ang="0" scaled="1"/>
            </a:gradFill>
            <a:ln w="9525">
              <a:noFill/>
              <a:miter lim="800000"/>
              <a:headEnd/>
              <a:tailEnd/>
            </a:ln>
            <a:effectLst/>
          </p:spPr>
          <p:txBody>
            <a:bodyPr wrap="none" anchor="ctr"/>
            <a:lstStyle/>
            <a:p>
              <a:pPr algn="ct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pic>
          <p:nvPicPr>
            <p:cNvPr id="1031" name="Picture 4" descr="slidemaster_med3"/>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1348"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0181" name="Rectangle 5"/>
          <p:cNvSpPr>
            <a:spLocks noGrp="1" noChangeArrowheads="1"/>
          </p:cNvSpPr>
          <p:nvPr>
            <p:ph type="title"/>
          </p:nvPr>
        </p:nvSpPr>
        <p:spPr bwMode="auto">
          <a:xfrm>
            <a:off x="2438400" y="228600"/>
            <a:ext cx="6400800" cy="121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2" name="Rectangle 6"/>
          <p:cNvSpPr>
            <a:spLocks noGrp="1" noChangeArrowheads="1"/>
          </p:cNvSpPr>
          <p:nvPr>
            <p:ph type="body" idx="1"/>
          </p:nvPr>
        </p:nvSpPr>
        <p:spPr bwMode="auto">
          <a:xfrm>
            <a:off x="2438400" y="1600200"/>
            <a:ext cx="64008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83" name="Rectangle 7"/>
          <p:cNvSpPr>
            <a:spLocks noGrp="1" noChangeArrowheads="1"/>
          </p:cNvSpPr>
          <p:nvPr>
            <p:ph type="dt" sz="half" idx="2"/>
          </p:nvPr>
        </p:nvSpPr>
        <p:spPr bwMode="auto">
          <a:xfrm>
            <a:off x="152400" y="6248400"/>
            <a:ext cx="19018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DDDDDD"/>
                  </a:outerShdw>
                </a:effectLst>
                <a:latin typeface="+mn-lt"/>
                <a:ea typeface="+mn-ea"/>
                <a:cs typeface="+mn-cs"/>
              </a:defRPr>
            </a:lvl1pPr>
          </a:lstStyle>
          <a:p>
            <a:pPr defTabSz="914400" fontAlgn="base">
              <a:spcBef>
                <a:spcPct val="0"/>
              </a:spcBef>
              <a:spcAft>
                <a:spcPct val="0"/>
              </a:spcAft>
              <a:defRPr/>
            </a:pPr>
            <a:endParaRPr lang="en-US">
              <a:solidFill>
                <a:srgbClr val="000000"/>
              </a:solidFill>
              <a:latin typeface="Arial"/>
            </a:endParaRPr>
          </a:p>
        </p:txBody>
      </p:sp>
    </p:spTree>
    <p:extLst>
      <p:ext uri="{BB962C8B-B14F-4D97-AF65-F5344CB8AC3E}">
        <p14:creationId xmlns:p14="http://schemas.microsoft.com/office/powerpoint/2010/main" val="257017182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txStyles>
    <p:titleStyle>
      <a:lvl1pPr algn="l" rtl="0" eaLnBrk="0" fontAlgn="base" hangingPunct="0">
        <a:spcBef>
          <a:spcPct val="0"/>
        </a:spcBef>
        <a:spcAft>
          <a:spcPct val="0"/>
        </a:spcAft>
        <a:defRPr sz="3600">
          <a:solidFill>
            <a:schemeClr val="tx2"/>
          </a:solidFill>
          <a:effectLst>
            <a:outerShdw blurRad="38100" dist="38100" dir="2700000" algn="tl">
              <a:srgbClr val="DDDDDD"/>
            </a:outerShdw>
          </a:effectLst>
          <a:latin typeface="+mj-lt"/>
          <a:ea typeface="ＭＳ Ｐゴシック" charset="0"/>
          <a:cs typeface="Geneva" charset="0"/>
        </a:defRPr>
      </a:lvl1pPr>
      <a:lvl2pPr algn="l" rtl="0" eaLnBrk="0" fontAlgn="base" hangingPunct="0">
        <a:spcBef>
          <a:spcPct val="0"/>
        </a:spcBef>
        <a:spcAft>
          <a:spcPct val="0"/>
        </a:spcAft>
        <a:defRPr sz="3600">
          <a:solidFill>
            <a:schemeClr val="tx2"/>
          </a:solidFill>
          <a:effectLst>
            <a:outerShdw blurRad="38100" dist="38100" dir="2700000" algn="tl">
              <a:srgbClr val="DDDDDD"/>
            </a:outerShdw>
          </a:effectLst>
          <a:latin typeface="Arial" charset="0"/>
          <a:ea typeface="ＭＳ Ｐゴシック" charset="0"/>
          <a:cs typeface="Geneva" charset="0"/>
        </a:defRPr>
      </a:lvl2pPr>
      <a:lvl3pPr algn="l" rtl="0" eaLnBrk="0" fontAlgn="base" hangingPunct="0">
        <a:spcBef>
          <a:spcPct val="0"/>
        </a:spcBef>
        <a:spcAft>
          <a:spcPct val="0"/>
        </a:spcAft>
        <a:defRPr sz="3600">
          <a:solidFill>
            <a:schemeClr val="tx2"/>
          </a:solidFill>
          <a:effectLst>
            <a:outerShdw blurRad="38100" dist="38100" dir="2700000" algn="tl">
              <a:srgbClr val="DDDDDD"/>
            </a:outerShdw>
          </a:effectLst>
          <a:latin typeface="Arial" charset="0"/>
          <a:ea typeface="ＭＳ Ｐゴシック" charset="0"/>
          <a:cs typeface="Geneva" charset="0"/>
        </a:defRPr>
      </a:lvl3pPr>
      <a:lvl4pPr algn="l" rtl="0" eaLnBrk="0" fontAlgn="base" hangingPunct="0">
        <a:spcBef>
          <a:spcPct val="0"/>
        </a:spcBef>
        <a:spcAft>
          <a:spcPct val="0"/>
        </a:spcAft>
        <a:defRPr sz="3600">
          <a:solidFill>
            <a:schemeClr val="tx2"/>
          </a:solidFill>
          <a:effectLst>
            <a:outerShdw blurRad="38100" dist="38100" dir="2700000" algn="tl">
              <a:srgbClr val="DDDDDD"/>
            </a:outerShdw>
          </a:effectLst>
          <a:latin typeface="Arial" charset="0"/>
          <a:ea typeface="ＭＳ Ｐゴシック" charset="0"/>
          <a:cs typeface="Geneva" charset="0"/>
        </a:defRPr>
      </a:lvl4pPr>
      <a:lvl5pPr algn="l" rtl="0" eaLnBrk="0" fontAlgn="base" hangingPunct="0">
        <a:spcBef>
          <a:spcPct val="0"/>
        </a:spcBef>
        <a:spcAft>
          <a:spcPct val="0"/>
        </a:spcAft>
        <a:defRPr sz="3600">
          <a:solidFill>
            <a:schemeClr val="tx2"/>
          </a:solidFill>
          <a:effectLst>
            <a:outerShdw blurRad="38100" dist="38100" dir="2700000" algn="tl">
              <a:srgbClr val="DDDDDD"/>
            </a:outerShdw>
          </a:effectLst>
          <a:latin typeface="Arial" charset="0"/>
          <a:ea typeface="ＭＳ Ｐゴシック" charset="0"/>
          <a:cs typeface="Geneva" charset="0"/>
        </a:defRPr>
      </a:lvl5pPr>
      <a:lvl6pPr marL="457200" algn="l" rtl="0" fontAlgn="base">
        <a:spcBef>
          <a:spcPct val="0"/>
        </a:spcBef>
        <a:spcAft>
          <a:spcPct val="0"/>
        </a:spcAft>
        <a:defRPr sz="3600">
          <a:solidFill>
            <a:schemeClr val="tx2"/>
          </a:solidFill>
          <a:effectLst>
            <a:outerShdw blurRad="38100" dist="38100" dir="2700000" algn="tl">
              <a:srgbClr val="DDDDDD"/>
            </a:outerShdw>
          </a:effectLst>
          <a:latin typeface="Arial" charset="0"/>
        </a:defRPr>
      </a:lvl6pPr>
      <a:lvl7pPr marL="914400" algn="l" rtl="0" fontAlgn="base">
        <a:spcBef>
          <a:spcPct val="0"/>
        </a:spcBef>
        <a:spcAft>
          <a:spcPct val="0"/>
        </a:spcAft>
        <a:defRPr sz="3600">
          <a:solidFill>
            <a:schemeClr val="tx2"/>
          </a:solidFill>
          <a:effectLst>
            <a:outerShdw blurRad="38100" dist="38100" dir="2700000" algn="tl">
              <a:srgbClr val="DDDDDD"/>
            </a:outerShdw>
          </a:effectLst>
          <a:latin typeface="Arial" charset="0"/>
        </a:defRPr>
      </a:lvl7pPr>
      <a:lvl8pPr marL="1371600" algn="l" rtl="0" fontAlgn="base">
        <a:spcBef>
          <a:spcPct val="0"/>
        </a:spcBef>
        <a:spcAft>
          <a:spcPct val="0"/>
        </a:spcAft>
        <a:defRPr sz="3600">
          <a:solidFill>
            <a:schemeClr val="tx2"/>
          </a:solidFill>
          <a:effectLst>
            <a:outerShdw blurRad="38100" dist="38100" dir="2700000" algn="tl">
              <a:srgbClr val="DDDDDD"/>
            </a:outerShdw>
          </a:effectLst>
          <a:latin typeface="Arial" charset="0"/>
        </a:defRPr>
      </a:lvl8pPr>
      <a:lvl9pPr marL="1828800" algn="l" rtl="0" fontAlgn="base">
        <a:spcBef>
          <a:spcPct val="0"/>
        </a:spcBef>
        <a:spcAft>
          <a:spcPct val="0"/>
        </a:spcAft>
        <a:defRPr sz="3600">
          <a:solidFill>
            <a:schemeClr val="tx2"/>
          </a:solidFill>
          <a:effectLst>
            <a:outerShdw blurRad="38100" dist="38100" dir="2700000" algn="tl">
              <a:srgbClr val="DDDDDD"/>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DDDDDD"/>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70000"/>
        <a:buFont typeface="Wingdings" charset="0"/>
        <a:buChar char="l"/>
        <a:defRPr sz="2800">
          <a:solidFill>
            <a:schemeClr val="tx1"/>
          </a:solidFill>
          <a:effectLst>
            <a:outerShdw blurRad="38100" dist="38100" dir="2700000" algn="tl">
              <a:srgbClr val="DDDDDD"/>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SzPct val="70000"/>
        <a:buFont typeface="Wingdings" charset="0"/>
        <a:buChar char="n"/>
        <a:defRPr sz="2400">
          <a:solidFill>
            <a:schemeClr val="tx1"/>
          </a:solidFill>
          <a:effectLst>
            <a:outerShdw blurRad="38100" dist="38100" dir="2700000" algn="tl">
              <a:srgbClr val="DDDDDD"/>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SzPct val="70000"/>
        <a:buFont typeface="Wingdings" charset="0"/>
        <a:buChar char="l"/>
        <a:defRPr sz="2000">
          <a:solidFill>
            <a:schemeClr val="tx1"/>
          </a:solidFill>
          <a:effectLst>
            <a:outerShdw blurRad="38100" dist="38100" dir="2700000" algn="tl">
              <a:srgbClr val="DDDDDD"/>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DDDDDD"/>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DDDDDD"/>
            </a:outerShdw>
          </a:effectLst>
          <a:latin typeface="+mn-lt"/>
          <a:ea typeface="Geneva"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DDDDDD"/>
            </a:outerShdw>
          </a:effectLst>
          <a:latin typeface="+mn-lt"/>
          <a:ea typeface="Geneva"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DDDDDD"/>
            </a:outerShdw>
          </a:effectLst>
          <a:latin typeface="+mn-lt"/>
          <a:ea typeface="Geneva"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DDDDDD"/>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grpSp>
        <p:nvGrpSpPr>
          <p:cNvPr id="295938" name="Group 1026"/>
          <p:cNvGrpSpPr>
            <a:grpSpLocks/>
          </p:cNvGrpSpPr>
          <p:nvPr/>
        </p:nvGrpSpPr>
        <p:grpSpPr bwMode="auto">
          <a:xfrm>
            <a:off x="-496888" y="1308100"/>
            <a:ext cx="10429876" cy="5908675"/>
            <a:chOff x="-313" y="824"/>
            <a:chExt cx="6570" cy="3722"/>
          </a:xfrm>
        </p:grpSpPr>
        <p:sp>
          <p:nvSpPr>
            <p:cNvPr id="65539" name="Rectangle 1027"/>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0" name="Rectangle 1028"/>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1" name="Rectangle 1029"/>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2" name="Rectangle 1030"/>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3" name="Rectangle 1031"/>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4" name="Rectangle 1032"/>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5" name="Rectangle 1033"/>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6" name="Rectangle 1034"/>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7" name="Rectangle 1035"/>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8" name="Rectangle 1036"/>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9" name="Rectangle 1037"/>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0" name="Rectangle 1038"/>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1" name="Rectangle 1039"/>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2" name="Rectangle 1040"/>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3" name="Rectangle 1041"/>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4" name="Rectangle 1042"/>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5" name="Rectangle 1043"/>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6" name="Rectangle 1044"/>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7" name="Rectangle 1045"/>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8" name="Rectangle 1046"/>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9" name="Rectangle 1047"/>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0" name="Rectangle 1048"/>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1" name="Rectangle 1049"/>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2" name="Rectangle 1050"/>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3" name="Rectangle 1051"/>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4" name="Rectangle 1052"/>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5" name="Rectangle 1053"/>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6" name="Rectangle 1054"/>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7" name="Rectangle 1055"/>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8" name="Rectangle 1056"/>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9" name="Rectangle 1057"/>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70" name="Rectangle 1058"/>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71" name="Oval 1059"/>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2" name="Oval 1060"/>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3" name="Oval 1061"/>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4" name="Oval 1062"/>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5" name="Oval 1063"/>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6" name="Oval 1064"/>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7" name="Oval 1065"/>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8" name="Oval 1066"/>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9" name="Oval 1067"/>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0" name="Oval 1068"/>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1" name="Oval 1069"/>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2" name="Oval 1070"/>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3" name="Oval 1071"/>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4" name="Oval 1072"/>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5" name="Oval 1073"/>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6" name="Oval 1074"/>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7" name="Oval 1075"/>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8" name="Oval 1076"/>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9" name="Oval 1077"/>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0" name="Oval 1078"/>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1" name="Oval 1079"/>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2" name="Oval 1080"/>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3" name="Oval 1081"/>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4" name="Oval 1082"/>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5" name="Oval 1083"/>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6" name="Oval 1084"/>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7" name="Oval 1085"/>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8" name="Oval 1086"/>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9" name="Oval 1087"/>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0" name="Oval 1088"/>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1" name="Oval 1089"/>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2" name="Oval 1090"/>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3" name="Oval 1091"/>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4" name="Oval 1092"/>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5" name="Oval 1093"/>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6" name="Oval 1094"/>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7" name="Oval 1095"/>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8" name="Oval 1096"/>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9" name="Oval 1097"/>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0" name="Oval 1098"/>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1" name="Oval 1099"/>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2" name="Oval 1100"/>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3" name="Oval 1101"/>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4" name="Oval 1102"/>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5" name="Oval 1103"/>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6" name="Oval 1104"/>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7" name="Oval 1105"/>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8" name="Oval 1106"/>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9" name="Oval 1107"/>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0" name="Oval 1108"/>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1" name="Oval 1109"/>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2" name="Oval 1110"/>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3" name="Oval 1111"/>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4" name="Oval 1112"/>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5" name="Oval 1113"/>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6" name="Oval 1114"/>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7" name="Oval 1115"/>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8" name="Oval 1116"/>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9" name="Oval 1117"/>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0" name="Oval 1118"/>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1" name="Oval 1119"/>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2" name="Oval 1120"/>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3" name="Oval 1121"/>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4" name="Oval 1122"/>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5" name="Oval 1123"/>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6" name="Oval 1124"/>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7" name="Oval 1125"/>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8" name="Oval 1126"/>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9" name="Oval 1127"/>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0" name="Oval 1128"/>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1" name="Oval 1129"/>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2" name="Oval 1130"/>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3" name="Oval 1131"/>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4" name="Oval 1132"/>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5" name="Oval 1133"/>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6" name="Oval 1134"/>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7" name="Oval 1135"/>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8" name="Oval 1136"/>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9" name="Oval 1137"/>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0" name="Oval 1138"/>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1" name="Oval 1139"/>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2" name="Oval 1140"/>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3" name="Oval 1141"/>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4" name="Oval 1142"/>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5" name="Oval 1143"/>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6" name="Oval 1144"/>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7" name="Oval 1145"/>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8" name="Oval 1146"/>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9" name="Oval 1147"/>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0" name="Oval 1148"/>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1" name="Oval 1149"/>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2" name="Oval 1150"/>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3" name="Oval 1151"/>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4" name="Oval 1152"/>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5" name="Oval 1153"/>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6" name="Oval 1154"/>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7" name="Oval 1155"/>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8" name="Oval 1156"/>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9" name="Oval 1157"/>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0" name="Oval 1158"/>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1" name="Oval 1159"/>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2" name="Oval 1160"/>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3" name="Oval 1161"/>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4" name="Oval 1162"/>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5" name="Oval 1163"/>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6" name="Oval 1164"/>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7" name="Oval 1165"/>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8" name="Oval 1166"/>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9" name="Oval 1167"/>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0" name="Oval 1168"/>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1" name="Oval 1169"/>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2" name="Oval 1170"/>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3" name="Oval 1171"/>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4" name="Oval 1172"/>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5" name="Oval 1173"/>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6" name="Oval 1174"/>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7" name="Oval 1175"/>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8" name="Oval 1176"/>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9" name="Oval 1177"/>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0" name="Oval 1178"/>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1" name="Oval 1179"/>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2" name="Oval 1180"/>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3" name="Oval 1181"/>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4" name="Oval 1182"/>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5" name="Oval 1183"/>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6" name="Oval 1184"/>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7" name="Oval 1185"/>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8" name="Oval 1186"/>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9" name="Oval 1187"/>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0" name="Oval 1188"/>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1" name="Oval 1189"/>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2" name="Oval 1190"/>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3" name="Oval 1191"/>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4" name="Oval 1192"/>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5" name="Oval 1193"/>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6" name="Oval 1194"/>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7" name="Oval 1195"/>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8" name="Oval 1196"/>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9" name="Oval 1197"/>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0" name="Oval 1198"/>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1" name="Oval 1199"/>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2" name="Oval 1200"/>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3" name="Oval 1201"/>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4" name="Oval 1202"/>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5" name="Oval 1203"/>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6" name="Oval 1204"/>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7" name="Oval 1205"/>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8" name="Oval 1206"/>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9" name="Oval 1207"/>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0" name="Oval 1208"/>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1" name="Oval 1209"/>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2" name="Oval 1210"/>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3" name="Oval 1211"/>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4" name="Oval 1212"/>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5" name="Oval 1213"/>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6" name="Oval 1214"/>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7" name="Oval 1215"/>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8" name="Oval 1216"/>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9" name="Oval 1217"/>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0" name="Oval 1218"/>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1" name="Oval 1219"/>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2" name="Oval 1220"/>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3" name="Oval 1221"/>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4" name="Oval 1222"/>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5" name="Oval 1223"/>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6" name="Oval 1224"/>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7" name="Oval 1225"/>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8" name="Oval 1226"/>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9" name="Oval 1227"/>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0" name="Oval 1228"/>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1" name="Oval 1229"/>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2" name="Oval 1230"/>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3" name="Oval 1231"/>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4" name="Oval 1232"/>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5" name="Oval 1233"/>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6" name="Oval 1234"/>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7" name="Oval 1235"/>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8" name="Oval 1236"/>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9" name="Oval 1237"/>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50" name="Oval 1238"/>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51" name="Oval 1239"/>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52" name="Oval 1240"/>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53" name="Oval 1241"/>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65754" name="Rectangle 12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defRPr>
            </a:lvl1pPr>
          </a:lstStyle>
          <a:p>
            <a:pPr defTabSz="914400" fontAlgn="base">
              <a:spcBef>
                <a:spcPct val="0"/>
              </a:spcBef>
              <a:spcAft>
                <a:spcPct val="0"/>
              </a:spcAft>
              <a:defRPr/>
            </a:pPr>
            <a:fld id="{1CFCB85F-495F-E146-8680-614D8D6466C2}"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
        <p:nvSpPr>
          <p:cNvPr id="65755" name="Rectangle 1243"/>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65756" name="Rectangle 1244"/>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65757" name="Rectangle 1245"/>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758" name="Rectangle 1246"/>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005496442"/>
      </p:ext>
    </p:extLst>
  </p:cSld>
  <p:clrMap bg1="dk2" tx1="lt1" bg2="dk1"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50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Font typeface="Wingdings" charset="0"/>
        <a:buBlip>
          <a:blip r:embed="rId13"/>
        </a:buBlip>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SzPct val="5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Blip>
          <a:blip r:embed="rId13"/>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charset="2"/>
        <a:buBlip>
          <a:blip r:embed="rId13"/>
        </a:buBlip>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Font typeface="Wingdings" charset="2"/>
        <a:buBlip>
          <a:blip r:embed="rId13"/>
        </a:buBlip>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Font typeface="Wingdings" charset="2"/>
        <a:buBlip>
          <a:blip r:embed="rId13"/>
        </a:buBlip>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Font typeface="Wingdings" charset="2"/>
        <a:buBlip>
          <a:blip r:embed="rId13"/>
        </a:buBlip>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8610" name="Rectangle 1026"/>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611" name="Rectangle 1027"/>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612"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68613"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68614"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pPr defTabSz="914400" fontAlgn="base">
              <a:spcBef>
                <a:spcPct val="0"/>
              </a:spcBef>
              <a:spcAft>
                <a:spcPct val="0"/>
              </a:spcAft>
              <a:defRPr/>
            </a:pPr>
            <a:fld id="{1CF81A13-CC5D-D34D-84A2-1CA09B503D75}"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78566156"/>
      </p:ext>
    </p:extLst>
  </p:cSld>
  <p:clrMap bg1="dk2" tx1="lt1" bg2="dk1"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bwMode="auto">
          <a:xfrm>
            <a:off x="685800" y="228600"/>
            <a:ext cx="7772400" cy="12954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3395" name="Rectangle 3"/>
          <p:cNvSpPr>
            <a:spLocks noGrp="1" noChangeArrowheads="1"/>
          </p:cNvSpPr>
          <p:nvPr>
            <p:ph type="body" idx="1"/>
          </p:nvPr>
        </p:nvSpPr>
        <p:spPr bwMode="auto">
          <a:xfrm>
            <a:off x="914400" y="2438400"/>
            <a:ext cx="75438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6292" name="Rectangle 4"/>
          <p:cNvSpPr>
            <a:spLocks noGrp="1" noChangeArrowheads="1"/>
          </p:cNvSpPr>
          <p:nvPr>
            <p:ph type="dt" sz="half" idx="2"/>
          </p:nvPr>
        </p:nvSpPr>
        <p:spPr bwMode="auto">
          <a:xfrm>
            <a:off x="1066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Verdana" pitchFamily="-112" charset="0"/>
                <a:ea typeface="+mn-ea"/>
                <a:cs typeface="+mn-cs"/>
              </a:defRPr>
            </a:lvl1pPr>
          </a:lstStyle>
          <a:p>
            <a:pPr defTabSz="914400" eaLnBrk="0" fontAlgn="base" hangingPunct="0">
              <a:spcBef>
                <a:spcPct val="0"/>
              </a:spcBef>
              <a:spcAft>
                <a:spcPct val="0"/>
              </a:spcAft>
              <a:defRPr/>
            </a:pPr>
            <a:endParaRPr lang="en-US">
              <a:ea typeface="MS Pゴシック"/>
              <a:cs typeface="MS Pゴシック"/>
            </a:endParaRPr>
          </a:p>
        </p:txBody>
      </p:sp>
      <p:sp>
        <p:nvSpPr>
          <p:cNvPr id="396293" name="Rectangle 5"/>
          <p:cNvSpPr>
            <a:spLocks noGrp="1" noChangeArrowheads="1"/>
          </p:cNvSpPr>
          <p:nvPr>
            <p:ph type="ftr" sz="quarter" idx="3"/>
          </p:nvPr>
        </p:nvSpPr>
        <p:spPr bwMode="auto">
          <a:xfrm>
            <a:off x="32766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Verdana" pitchFamily="-112" charset="0"/>
                <a:ea typeface="+mn-ea"/>
                <a:cs typeface="+mn-cs"/>
              </a:defRPr>
            </a:lvl1pPr>
          </a:lstStyle>
          <a:p>
            <a:pPr defTabSz="914400" eaLnBrk="0" fontAlgn="base" hangingPunct="0">
              <a:spcBef>
                <a:spcPct val="0"/>
              </a:spcBef>
              <a:spcAft>
                <a:spcPct val="0"/>
              </a:spcAft>
              <a:defRPr/>
            </a:pPr>
            <a:endParaRPr lang="en-US">
              <a:ea typeface="MS Pゴシック"/>
              <a:cs typeface="MS Pゴシック"/>
            </a:endParaRPr>
          </a:p>
        </p:txBody>
      </p:sp>
      <p:sp>
        <p:nvSpPr>
          <p:cNvPr id="3962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ea typeface="MS Pゴシック" charset="0"/>
                <a:cs typeface="MS Pゴシック" charset="0"/>
              </a:defRPr>
            </a:lvl1pPr>
          </a:lstStyle>
          <a:p>
            <a:pPr defTabSz="914400" eaLnBrk="0" fontAlgn="base" hangingPunct="0">
              <a:spcBef>
                <a:spcPct val="0"/>
              </a:spcBef>
              <a:spcAft>
                <a:spcPct val="0"/>
              </a:spcAft>
              <a:defRPr/>
            </a:pPr>
            <a:fld id="{DF8A41D2-51A8-684D-87E8-8883B9275C3D}" type="slidenum">
              <a:rPr lang="en-US">
                <a:latin typeface="Verdana" charset="0"/>
              </a:rPr>
              <a:pPr defTabSz="914400" eaLnBrk="0" fontAlgn="base" hangingPunct="0">
                <a:spcBef>
                  <a:spcPct val="0"/>
                </a:spcBef>
                <a:spcAft>
                  <a:spcPct val="0"/>
                </a:spcAft>
                <a:defRPr/>
              </a:pPr>
              <a:t>‹#›</a:t>
            </a:fld>
            <a:endParaRPr lang="en-US">
              <a:latin typeface="Verdana" charset="0"/>
            </a:endParaRPr>
          </a:p>
        </p:txBody>
      </p:sp>
    </p:spTree>
    <p:extLst>
      <p:ext uri="{BB962C8B-B14F-4D97-AF65-F5344CB8AC3E}">
        <p14:creationId xmlns:p14="http://schemas.microsoft.com/office/powerpoint/2010/main" val="2439955660"/>
      </p:ext>
    </p:extLst>
  </p:cSld>
  <p:clrMap bg1="dk2" tx1="lt1" bg2="dk1"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2pPr>
      <a:lvl3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3pPr>
      <a:lvl4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4pPr>
      <a:lvl5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5pPr>
      <a:lvl6pPr marL="4572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6pPr>
      <a:lvl7pPr marL="9144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7pPr>
      <a:lvl8pPr marL="13716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8pPr>
      <a:lvl9pPr marL="18288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9pPr>
    </p:titleStyle>
    <p:bodyStyle>
      <a:lvl1pPr marL="396875" indent="-396875"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862013" indent="-350838" algn="l" rtl="0" eaLnBrk="0" fontAlgn="base" hangingPunct="0">
        <a:spcBef>
          <a:spcPct val="20000"/>
        </a:spcBef>
        <a:spcAft>
          <a:spcPct val="0"/>
        </a:spcAft>
        <a:buFont typeface="Wingdings" charset="0"/>
        <a:buChar char="ü"/>
        <a:defRPr sz="2800">
          <a:solidFill>
            <a:schemeClr val="tx1"/>
          </a:solidFill>
          <a:latin typeface="+mn-lt"/>
          <a:ea typeface="+mn-ea"/>
          <a:cs typeface="+mn-cs"/>
        </a:defRPr>
      </a:lvl2pPr>
      <a:lvl3pPr marL="1316038" indent="-339725" algn="l" rtl="0" eaLnBrk="0" fontAlgn="base" hangingPunct="0">
        <a:spcBef>
          <a:spcPct val="20000"/>
        </a:spcBef>
        <a:spcAft>
          <a:spcPct val="0"/>
        </a:spcAft>
        <a:buFont typeface="Wingdings" charset="0"/>
        <a:buChar char="ü"/>
        <a:defRPr sz="2400">
          <a:solidFill>
            <a:schemeClr val="tx1"/>
          </a:solidFill>
          <a:latin typeface="+mn-lt"/>
          <a:ea typeface="+mn-ea"/>
          <a:cs typeface="+mn-cs"/>
        </a:defRPr>
      </a:lvl3pPr>
      <a:lvl4pPr marL="1712913" indent="-282575" algn="l" rtl="0" eaLnBrk="0" fontAlgn="base" hangingPunct="0">
        <a:spcBef>
          <a:spcPct val="20000"/>
        </a:spcBef>
        <a:spcAft>
          <a:spcPct val="0"/>
        </a:spcAft>
        <a:buFont typeface="Wingdings" charset="0"/>
        <a:buChar char="ü"/>
        <a:defRPr sz="2000">
          <a:solidFill>
            <a:schemeClr val="tx1"/>
          </a:solidFill>
          <a:latin typeface="+mn-lt"/>
          <a:ea typeface="+mn-ea"/>
          <a:cs typeface="+mn-cs"/>
        </a:defRPr>
      </a:lvl4pPr>
      <a:lvl5pPr marL="2108200" indent="-279400" algn="l" rtl="0" eaLnBrk="0" fontAlgn="base" hangingPunct="0">
        <a:spcBef>
          <a:spcPct val="20000"/>
        </a:spcBef>
        <a:spcAft>
          <a:spcPct val="0"/>
        </a:spcAft>
        <a:buFont typeface="Wingdings" charset="0"/>
        <a:buChar char="ü"/>
        <a:defRPr sz="2000">
          <a:solidFill>
            <a:schemeClr val="tx1"/>
          </a:solidFill>
          <a:latin typeface="+mn-lt"/>
          <a:ea typeface="+mn-ea"/>
          <a:cs typeface="+mn-cs"/>
        </a:defRPr>
      </a:lvl5pPr>
      <a:lvl6pPr marL="2565400" indent="-279400" algn="l" rtl="0" fontAlgn="base">
        <a:spcBef>
          <a:spcPct val="20000"/>
        </a:spcBef>
        <a:spcAft>
          <a:spcPct val="0"/>
        </a:spcAft>
        <a:buFont typeface="Wingdings" charset="2"/>
        <a:buChar char="ü"/>
        <a:defRPr sz="2000">
          <a:solidFill>
            <a:schemeClr val="tx1"/>
          </a:solidFill>
          <a:latin typeface="+mn-lt"/>
          <a:ea typeface="+mn-ea"/>
          <a:cs typeface="+mn-cs"/>
        </a:defRPr>
      </a:lvl6pPr>
      <a:lvl7pPr marL="3022600" indent="-279400" algn="l" rtl="0" fontAlgn="base">
        <a:spcBef>
          <a:spcPct val="20000"/>
        </a:spcBef>
        <a:spcAft>
          <a:spcPct val="0"/>
        </a:spcAft>
        <a:buFont typeface="Wingdings" charset="2"/>
        <a:buChar char="ü"/>
        <a:defRPr sz="2000">
          <a:solidFill>
            <a:schemeClr val="tx1"/>
          </a:solidFill>
          <a:latin typeface="+mn-lt"/>
          <a:ea typeface="+mn-ea"/>
          <a:cs typeface="+mn-cs"/>
        </a:defRPr>
      </a:lvl7pPr>
      <a:lvl8pPr marL="3479800" indent="-279400" algn="l" rtl="0" fontAlgn="base">
        <a:spcBef>
          <a:spcPct val="20000"/>
        </a:spcBef>
        <a:spcAft>
          <a:spcPct val="0"/>
        </a:spcAft>
        <a:buFont typeface="Wingdings" charset="2"/>
        <a:buChar char="ü"/>
        <a:defRPr sz="2000">
          <a:solidFill>
            <a:schemeClr val="tx1"/>
          </a:solidFill>
          <a:latin typeface="+mn-lt"/>
          <a:ea typeface="+mn-ea"/>
          <a:cs typeface="+mn-cs"/>
        </a:defRPr>
      </a:lvl8pPr>
      <a:lvl9pPr marL="3937000" indent="-279400" algn="l" rtl="0" fontAlgn="base">
        <a:spcBef>
          <a:spcPct val="20000"/>
        </a:spcBef>
        <a:spcAft>
          <a:spcPct val="0"/>
        </a:spcAft>
        <a:buFont typeface="Wingdings" charset="2"/>
        <a:buChar char="ü"/>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0147" name="Rectangle 3"/>
          <p:cNvSpPr>
            <a:spLocks noGrp="1" noChangeArrowheads="1"/>
          </p:cNvSpPr>
          <p:nvPr>
            <p:ph type="body" idx="1"/>
          </p:nvPr>
        </p:nvSpPr>
        <p:spPr bwMode="auto">
          <a:xfrm>
            <a:off x="1295400" y="1981200"/>
            <a:ext cx="7162800" cy="4114800"/>
          </a:xfrm>
          <a:prstGeom prst="rect">
            <a:avLst/>
          </a:prstGeom>
          <a:noFill/>
          <a:ln w="9525">
            <a:noFill/>
            <a:miter lim="800000"/>
            <a:headEnd/>
            <a:tailEnd/>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0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j-lt"/>
                <a:ea typeface="+mn-ea"/>
                <a:cs typeface="+mn-cs"/>
              </a:defRPr>
            </a:lvl1pPr>
          </a:lstStyle>
          <a:p>
            <a:pPr defTabSz="914400" eaLnBrk="0" fontAlgn="base" hangingPunct="0">
              <a:spcBef>
                <a:spcPct val="0"/>
              </a:spcBef>
              <a:spcAft>
                <a:spcPct val="0"/>
              </a:spcAft>
              <a:defRPr/>
            </a:pPr>
            <a:endParaRPr lang="en-US">
              <a:solidFill>
                <a:srgbClr val="000000"/>
              </a:solidFill>
              <a:latin typeface="Copperplate Gothic Light"/>
              <a:ea typeface="ヒラギノ角ゴ Pro W3"/>
              <a:cs typeface="ヒラギノ角ゴ Pro W3"/>
            </a:endParaRPr>
          </a:p>
        </p:txBody>
      </p:sp>
      <p:sp>
        <p:nvSpPr>
          <p:cNvPr id="3901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j-lt"/>
                <a:ea typeface="+mn-ea"/>
                <a:cs typeface="+mn-cs"/>
              </a:defRPr>
            </a:lvl1pPr>
          </a:lstStyle>
          <a:p>
            <a:pPr defTabSz="914400" eaLnBrk="0" fontAlgn="base" hangingPunct="0">
              <a:spcBef>
                <a:spcPct val="0"/>
              </a:spcBef>
              <a:spcAft>
                <a:spcPct val="0"/>
              </a:spcAft>
              <a:defRPr/>
            </a:pPr>
            <a:endParaRPr lang="en-US">
              <a:solidFill>
                <a:srgbClr val="000000"/>
              </a:solidFill>
              <a:latin typeface="Copperplate Gothic Light"/>
              <a:ea typeface="ヒラギノ角ゴ Pro W3"/>
              <a:cs typeface="ヒラギノ角ゴ Pro W3"/>
            </a:endParaRPr>
          </a:p>
        </p:txBody>
      </p:sp>
      <p:sp>
        <p:nvSpPr>
          <p:cNvPr id="390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opperplate Gothic Light" charset="0"/>
                <a:ea typeface="ヒラギノ角ゴ Pro W3" charset="0"/>
                <a:cs typeface="ヒラギノ角ゴ Pro W3" charset="0"/>
              </a:defRPr>
            </a:lvl1pPr>
          </a:lstStyle>
          <a:p>
            <a:pPr defTabSz="914400" eaLnBrk="0" fontAlgn="base" hangingPunct="0">
              <a:spcBef>
                <a:spcPct val="0"/>
              </a:spcBef>
              <a:spcAft>
                <a:spcPct val="0"/>
              </a:spcAft>
              <a:defRPr/>
            </a:pPr>
            <a:fld id="{1D6D62FE-7FCE-204A-A1C6-ACB58FF3F47D}" type="slidenum">
              <a:rPr lang="en-US">
                <a:solidFill>
                  <a:srgbClr val="000000"/>
                </a:solidFill>
              </a:rPr>
              <a:pPr defTabSz="914400"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79599231"/>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pitchFamily="-107" charset="0"/>
          <a:ea typeface="ヒラギノ角ゴ Pro W3" pitchFamily="-112" charset="-128"/>
          <a:cs typeface="ヒラギノ角ゴ Pro W3" pitchFamily="-112" charset="-128"/>
        </a:defRPr>
      </a:lvl2pPr>
      <a:lvl3pPr algn="l" rtl="0" eaLnBrk="0" fontAlgn="base" hangingPunct="0">
        <a:spcBef>
          <a:spcPct val="0"/>
        </a:spcBef>
        <a:spcAft>
          <a:spcPct val="0"/>
        </a:spcAft>
        <a:defRPr sz="4400" b="1">
          <a:solidFill>
            <a:schemeClr val="tx2"/>
          </a:solidFill>
          <a:latin typeface="Copperplate Gothic Light" pitchFamily="-107" charset="0"/>
          <a:ea typeface="ヒラギノ角ゴ Pro W3" pitchFamily="-112" charset="-128"/>
          <a:cs typeface="ヒラギノ角ゴ Pro W3" pitchFamily="-112" charset="-128"/>
        </a:defRPr>
      </a:lvl3pPr>
      <a:lvl4pPr algn="l" rtl="0" eaLnBrk="0" fontAlgn="base" hangingPunct="0">
        <a:spcBef>
          <a:spcPct val="0"/>
        </a:spcBef>
        <a:spcAft>
          <a:spcPct val="0"/>
        </a:spcAft>
        <a:defRPr sz="4400" b="1">
          <a:solidFill>
            <a:schemeClr val="tx2"/>
          </a:solidFill>
          <a:latin typeface="Copperplate Gothic Light" pitchFamily="-107" charset="0"/>
          <a:ea typeface="ヒラギノ角ゴ Pro W3" pitchFamily="-112" charset="-128"/>
          <a:cs typeface="ヒラギノ角ゴ Pro W3" pitchFamily="-112" charset="-128"/>
        </a:defRPr>
      </a:lvl4pPr>
      <a:lvl5pPr algn="l" rtl="0" eaLnBrk="0" fontAlgn="base" hangingPunct="0">
        <a:spcBef>
          <a:spcPct val="0"/>
        </a:spcBef>
        <a:spcAft>
          <a:spcPct val="0"/>
        </a:spcAft>
        <a:defRPr sz="4400" b="1">
          <a:solidFill>
            <a:schemeClr val="tx2"/>
          </a:solidFill>
          <a:latin typeface="Copperplate Gothic Light" pitchFamily="-107" charset="0"/>
          <a:ea typeface="ヒラギノ角ゴ Pro W3" pitchFamily="-112" charset="-128"/>
          <a:cs typeface="ヒラギノ角ゴ Pro W3" pitchFamily="-112" charset="-128"/>
        </a:defRPr>
      </a:lvl5pPr>
      <a:lvl6pPr marL="457200" algn="l" rtl="0" fontAlgn="base">
        <a:spcBef>
          <a:spcPct val="0"/>
        </a:spcBef>
        <a:spcAft>
          <a:spcPct val="0"/>
        </a:spcAft>
        <a:defRPr sz="4400" b="1">
          <a:solidFill>
            <a:schemeClr val="tx2"/>
          </a:solidFill>
          <a:latin typeface="Copperplate Gothic Light" pitchFamily="-107" charset="0"/>
          <a:ea typeface="ヒラギノ角ゴ Pro W3" pitchFamily="-112" charset="-128"/>
          <a:cs typeface="ヒラギノ角ゴ Pro W3" pitchFamily="-112" charset="-128"/>
        </a:defRPr>
      </a:lvl6pPr>
      <a:lvl7pPr marL="914400" algn="l" rtl="0" fontAlgn="base">
        <a:spcBef>
          <a:spcPct val="0"/>
        </a:spcBef>
        <a:spcAft>
          <a:spcPct val="0"/>
        </a:spcAft>
        <a:defRPr sz="4400" b="1">
          <a:solidFill>
            <a:schemeClr val="tx2"/>
          </a:solidFill>
          <a:latin typeface="Copperplate Gothic Light" pitchFamily="-107" charset="0"/>
          <a:ea typeface="ヒラギノ角ゴ Pro W3" pitchFamily="-112" charset="-128"/>
          <a:cs typeface="ヒラギノ角ゴ Pro W3" pitchFamily="-112" charset="-128"/>
        </a:defRPr>
      </a:lvl7pPr>
      <a:lvl8pPr marL="1371600" algn="l" rtl="0" fontAlgn="base">
        <a:spcBef>
          <a:spcPct val="0"/>
        </a:spcBef>
        <a:spcAft>
          <a:spcPct val="0"/>
        </a:spcAft>
        <a:defRPr sz="4400" b="1">
          <a:solidFill>
            <a:schemeClr val="tx2"/>
          </a:solidFill>
          <a:latin typeface="Copperplate Gothic Light" pitchFamily="-107" charset="0"/>
          <a:ea typeface="ヒラギノ角ゴ Pro W3" pitchFamily="-112" charset="-128"/>
          <a:cs typeface="ヒラギノ角ゴ Pro W3" pitchFamily="-112" charset="-128"/>
        </a:defRPr>
      </a:lvl8pPr>
      <a:lvl9pPr marL="1828800" algn="l" rtl="0" fontAlgn="base">
        <a:spcBef>
          <a:spcPct val="0"/>
        </a:spcBef>
        <a:spcAft>
          <a:spcPct val="0"/>
        </a:spcAft>
        <a:defRPr sz="4400" b="1">
          <a:solidFill>
            <a:schemeClr val="tx2"/>
          </a:solidFill>
          <a:latin typeface="Copperplate Gothic Light" pitchFamily="-107"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408.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427.xml"/></Relationships>
</file>

<file path=ppt/slides/_rels/slide10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9.xml"/><Relationship Id="rId1" Type="http://schemas.openxmlformats.org/officeDocument/2006/relationships/slideLayout" Target="../slideLayouts/slideLayout298.xml"/></Relationships>
</file>

<file path=ppt/slides/_rels/slide10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0.xml"/><Relationship Id="rId1" Type="http://schemas.openxmlformats.org/officeDocument/2006/relationships/slideLayout" Target="../slideLayouts/slideLayout332.xml"/><Relationship Id="rId4" Type="http://schemas.openxmlformats.org/officeDocument/2006/relationships/image" Target="../media/image99.png"/></Relationships>
</file>

<file path=ppt/slides/_rels/slide10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1.xml"/><Relationship Id="rId1" Type="http://schemas.openxmlformats.org/officeDocument/2006/relationships/slideLayout" Target="../slideLayouts/slideLayout342.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408.xml"/><Relationship Id="rId1" Type="http://schemas.openxmlformats.org/officeDocument/2006/relationships/themeOverride" Target="../theme/themeOverride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0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3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14.xml"/></Relationships>
</file>

<file path=ppt/slides/_rels/slide10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4.xml"/><Relationship Id="rId1" Type="http://schemas.openxmlformats.org/officeDocument/2006/relationships/slideLayout" Target="../slideLayouts/slideLayout408.xml"/><Relationship Id="rId4" Type="http://schemas.openxmlformats.org/officeDocument/2006/relationships/image" Target="../media/image102.png"/></Relationships>
</file>

<file path=ppt/slides/_rels/slide1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48.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08.xml"/><Relationship Id="rId1" Type="http://schemas.openxmlformats.org/officeDocument/2006/relationships/themeOverride" Target="../theme/themeOverrid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35.xml"/></Relationships>
</file>

<file path=ppt/slides/_rels/slide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40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35.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35.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370.xml"/><Relationship Id="rId1" Type="http://schemas.openxmlformats.org/officeDocument/2006/relationships/themeOverride" Target="../theme/themeOverride3.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40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3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0.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122.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123.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123.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123.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408.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4.xml"/><Relationship Id="rId1" Type="http://schemas.openxmlformats.org/officeDocument/2006/relationships/slideLayout" Target="../slideLayouts/slideLayout123.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5.xml"/><Relationship Id="rId1" Type="http://schemas.openxmlformats.org/officeDocument/2006/relationships/slideLayout" Target="../slideLayouts/slideLayout123.xml"/><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6.xml"/><Relationship Id="rId1" Type="http://schemas.openxmlformats.org/officeDocument/2006/relationships/slideLayout" Target="../slideLayouts/slideLayout101.xml"/></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101.xml"/></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8.xml"/><Relationship Id="rId1" Type="http://schemas.openxmlformats.org/officeDocument/2006/relationships/slideLayout" Target="../slideLayouts/slideLayout10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3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7.xml"/><Relationship Id="rId1" Type="http://schemas.openxmlformats.org/officeDocument/2006/relationships/themeOverride" Target="../theme/themeOverride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08.xml"/><Relationship Id="rId1" Type="http://schemas.openxmlformats.org/officeDocument/2006/relationships/themeOverride" Target="../theme/themeOverride1.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144.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4.xml"/><Relationship Id="rId1" Type="http://schemas.openxmlformats.org/officeDocument/2006/relationships/slideLayout" Target="../slideLayouts/slideLayout150.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160.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6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4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8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35.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55.xml"/><Relationship Id="rId1" Type="http://schemas.openxmlformats.org/officeDocument/2006/relationships/themeOverride" Target="../theme/themeOverride5.xml"/><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6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9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8.xml"/></Relationships>
</file>

<file path=ppt/slides/_rels/slide6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2.xml"/></Relationships>
</file>

<file path=ppt/slides/_rels/slide7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8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3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92.xml"/></Relationships>
</file>

<file path=ppt/slides/_rels/slide7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5.xml"/><Relationship Id="rId1" Type="http://schemas.openxmlformats.org/officeDocument/2006/relationships/slideLayout" Target="../slideLayouts/slideLayout44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89.xml"/></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7.xml"/><Relationship Id="rId1" Type="http://schemas.openxmlformats.org/officeDocument/2006/relationships/slideLayout" Target="../slideLayouts/slideLayout211.xml"/></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9.xml"/><Relationship Id="rId1" Type="http://schemas.openxmlformats.org/officeDocument/2006/relationships/slideLayout" Target="../slideLayouts/slideLayout22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3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8.xml"/></Relationships>
</file>

<file path=ppt/slides/_rels/slide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2.xml"/><Relationship Id="rId1" Type="http://schemas.openxmlformats.org/officeDocument/2006/relationships/slideLayout" Target="../slideLayouts/slideLayout23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0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0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4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35.xml"/></Relationships>
</file>

<file path=ppt/slides/_rels/slide8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6.xml"/><Relationship Id="rId1" Type="http://schemas.openxmlformats.org/officeDocument/2006/relationships/slideLayout" Target="../slideLayouts/slideLayout2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7.xml"/><Relationship Id="rId1" Type="http://schemas.openxmlformats.org/officeDocument/2006/relationships/slideLayout" Target="../slideLayouts/slideLayout21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5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65.xml"/></Relationships>
</file>

<file path=ppt/slides/_rels/slide9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0.xml"/><Relationship Id="rId1" Type="http://schemas.openxmlformats.org/officeDocument/2006/relationships/slideLayout" Target="../slideLayouts/slideLayout277.xml"/></Relationships>
</file>

<file path=ppt/slides/_rels/slide9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1.xml"/><Relationship Id="rId1" Type="http://schemas.openxmlformats.org/officeDocument/2006/relationships/slideLayout" Target="../slideLayouts/slideLayout288.xml"/></Relationships>
</file>

<file path=ppt/slides/_rels/slide9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2.xml"/><Relationship Id="rId1" Type="http://schemas.openxmlformats.org/officeDocument/2006/relationships/slideLayout" Target="../slideLayouts/slideLayout299.xml"/><Relationship Id="rId4" Type="http://schemas.openxmlformats.org/officeDocument/2006/relationships/image" Target="../media/image89.png"/></Relationships>
</file>

<file path=ppt/slides/_rels/slide9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3.xml"/><Relationship Id="rId1" Type="http://schemas.openxmlformats.org/officeDocument/2006/relationships/slideLayout" Target="../slideLayouts/slideLayout299.xml"/><Relationship Id="rId4" Type="http://schemas.openxmlformats.org/officeDocument/2006/relationships/image" Target="../media/image91.png"/></Relationships>
</file>

<file path=ppt/slides/_rels/slide9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4.xml"/><Relationship Id="rId1" Type="http://schemas.openxmlformats.org/officeDocument/2006/relationships/slideLayout" Target="../slideLayouts/slideLayout299.xml"/><Relationship Id="rId4" Type="http://schemas.openxmlformats.org/officeDocument/2006/relationships/image" Target="../media/image93.png"/></Relationships>
</file>

<file path=ppt/slides/_rels/slide9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5.xml"/><Relationship Id="rId1" Type="http://schemas.openxmlformats.org/officeDocument/2006/relationships/slideLayout" Target="../slideLayouts/slideLayout31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2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16514" name="Picture 2" descr="Image result for work for jesus">
            <a:extLst>
              <a:ext uri="{FF2B5EF4-FFF2-40B4-BE49-F238E27FC236}">
                <a16:creationId xmlns:a16="http://schemas.microsoft.com/office/drawing/2014/main" id="{C6A6E967-3F81-FE42-ABC8-B8D9B4A76F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5" y="23812"/>
            <a:ext cx="9144000" cy="60690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5927805" y="1252111"/>
            <a:ext cx="3276598" cy="139446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رسالة يعقوب</a:t>
            </a:r>
            <a:endParaRPr kumimoji="0" lang="en-US" sz="4000" b="1" i="1" u="none" strike="noStrike" kern="120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900098" name="Rectangle 2"/>
          <p:cNvSpPr>
            <a:spLocks noGrp="1" noChangeArrowheads="1"/>
          </p:cNvSpPr>
          <p:nvPr>
            <p:ph type="ctrTitle"/>
          </p:nvPr>
        </p:nvSpPr>
        <p:spPr>
          <a:xfrm>
            <a:off x="-23813" y="182880"/>
            <a:ext cx="9120187" cy="1228299"/>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ccordance" panose="00000400000000000000" pitchFamily="2" charset="-78"/>
                <a:ea typeface="Accordance" panose="00000400000000000000" pitchFamily="2" charset="-78"/>
                <a:cs typeface="Accordance" panose="00000400000000000000" pitchFamily="2" charset="-78"/>
              </a:rPr>
              <a:t>كُن عاملًا</a:t>
            </a:r>
            <a:endParaRPr lang="en-US" sz="6600" b="1" dirty="0">
              <a:effectLst>
                <a:glow rad="127000">
                  <a:schemeClr val="tx1"/>
                </a:glo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ccordance" panose="00000400000000000000" pitchFamily="2" charset="-78"/>
                <a:ea typeface="Accordance" panose="00000400000000000000" pitchFamily="2" charset="-78"/>
                <a:cs typeface="Accordance" panose="00000400000000000000" pitchFamily="2" charset="-78"/>
              </a:rPr>
              <a:t>د. ريك غريفيث • مركز الدراسات اللاهوتية الأردني</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ccordance" panose="00000400000000000000" pitchFamily="2" charset="-78"/>
                <a:ea typeface="Accordance" panose="00000400000000000000" pitchFamily="2" charset="-78"/>
                <a:cs typeface="Accordance" panose="00000400000000000000" pitchFamily="2" charset="-78"/>
              </a:rPr>
              <a:t>BibleStudyDownloads.org</a:t>
            </a:r>
          </a:p>
        </p:txBody>
      </p:sp>
    </p:spTree>
    <p:extLst>
      <p:ext uri="{BB962C8B-B14F-4D97-AF65-F5344CB8AC3E}">
        <p14:creationId xmlns:p14="http://schemas.microsoft.com/office/powerpoint/2010/main" val="17700110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a14="http://schemas.microsoft.com/office/drawing/2010/main" val="0"/>
              </a:ext>
            </a:extLst>
          </a:blip>
          <a:srcRect l="22550" t="17909" r="15475" b="17674"/>
          <a:stretch/>
        </p:blipFill>
        <p:spPr bwMode="auto">
          <a:xfrm>
            <a:off x="33418" y="-66848"/>
            <a:ext cx="4680025" cy="6883158"/>
          </a:xfrm>
          <a:prstGeom prst="rect">
            <a:avLst/>
          </a:prstGeom>
          <a:noFill/>
          <a:ln>
            <a:noFill/>
          </a:ln>
        </p:spPr>
      </p:pic>
      <p:sp>
        <p:nvSpPr>
          <p:cNvPr id="5" name="TextBox 3"/>
          <p:cNvSpPr txBox="1">
            <a:spLocks noChangeArrowheads="1"/>
          </p:cNvSpPr>
          <p:nvPr/>
        </p:nvSpPr>
        <p:spPr bwMode="auto">
          <a:xfrm>
            <a:off x="2971800" y="100012"/>
            <a:ext cx="6172200" cy="2862322"/>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١ </a:t>
            </a:r>
            <a:r>
              <a:rPr kumimoji="0" lang="ar-JO" sz="3600" b="0" i="0" u="none" strike="noStrike" kern="1200" cap="none" spc="0" normalizeH="0" baseline="0" noProof="0" dirty="0">
                <a:ln>
                  <a:noFill/>
                </a:ln>
                <a:solidFill>
                  <a:srgbClr val="FF0000"/>
                </a:solidFill>
                <a:effectLst/>
                <a:uLnTx/>
                <a:uFillTx/>
                <a:latin typeface="Accordance" panose="00000400000000000000" pitchFamily="2" charset="-78"/>
                <a:ea typeface="Accordance" panose="00000400000000000000" pitchFamily="2" charset="-78"/>
                <a:cs typeface="Accordance" panose="00000400000000000000" pitchFamily="2" charset="-78"/>
              </a:rPr>
              <a:t>العمل</a:t>
            </a:r>
            <a:r>
              <a:rPr kumimoji="0" lang="ar-JO" sz="3600" b="0"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 بالصبر خلال المحاكمات</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٢ الطاعة التي ترافق الإيمان</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٣  كبح اللسان المطلق</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٤ الحفاظ على الهدوء في النزاعات</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٥ القديسين المتألمين والمرضى</a:t>
            </a:r>
          </a:p>
        </p:txBody>
      </p:sp>
      <p:sp>
        <p:nvSpPr>
          <p:cNvPr id="2" name="Title 1"/>
          <p:cNvSpPr>
            <a:spLocks noGrp="1"/>
          </p:cNvSpPr>
          <p:nvPr>
            <p:ph type="title" idx="4294967295"/>
          </p:nvPr>
        </p:nvSpPr>
        <p:spPr>
          <a:xfrm>
            <a:off x="613638" y="3967889"/>
            <a:ext cx="8229600" cy="1143000"/>
          </a:xfrm>
        </p:spPr>
        <p:txBody>
          <a:bodyPr/>
          <a:lstStyle/>
          <a:p>
            <a:pPr algn="r"/>
            <a:r>
              <a:rPr lang="ar-JO" sz="8800" b="1" dirty="0">
                <a:latin typeface="Accordance" panose="00000400000000000000" pitchFamily="2" charset="-78"/>
                <a:ea typeface="Accordance" panose="00000400000000000000" pitchFamily="2" charset="-78"/>
                <a:cs typeface="Accordance" panose="00000400000000000000" pitchFamily="2" charset="-78"/>
              </a:rPr>
              <a:t>يعقوب</a:t>
            </a:r>
            <a:endParaRPr lang="en-US" sz="8800" b="1" dirty="0">
              <a:latin typeface="Accordance" panose="00000400000000000000" pitchFamily="2" charset="-78"/>
              <a:ea typeface="Accordance" panose="00000400000000000000" pitchFamily="2" charset="-78"/>
              <a:cs typeface="Accordance" panose="00000400000000000000" pitchFamily="2" charset="-78"/>
            </a:endParaRPr>
          </a:p>
        </p:txBody>
      </p:sp>
      <p:sp>
        <p:nvSpPr>
          <p:cNvPr id="6"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باري هدلستون ، الكتاب المقدس الأبجدي</a:t>
            </a:r>
          </a:p>
        </p:txBody>
      </p:sp>
      <p:sp>
        <p:nvSpPr>
          <p:cNvPr id="7" name="WordArt 5">
            <a:extLst>
              <a:ext uri="{FF2B5EF4-FFF2-40B4-BE49-F238E27FC236}">
                <a16:creationId xmlns:a16="http://schemas.microsoft.com/office/drawing/2014/main" id="{32AAD169-E797-9948-A36F-5DE947105E18}"/>
              </a:ext>
            </a:extLst>
          </p:cNvPr>
          <p:cNvSpPr>
            <a:spLocks noChangeArrowheads="1" noChangeShapeType="1" noTextEdit="1"/>
          </p:cNvSpPr>
          <p:nvPr/>
        </p:nvSpPr>
        <p:spPr bwMode="auto">
          <a:xfrm rot="-773093">
            <a:off x="452438" y="2252663"/>
            <a:ext cx="5943600" cy="31242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SA" sz="3600" kern="10" dirty="0">
                <a:ln w="9525">
                  <a:solidFill>
                    <a:srgbClr val="CC0000"/>
                  </a:solidFill>
                  <a:round/>
                  <a:headEnd/>
                  <a:tailEnd/>
                </a:ln>
                <a:solidFill>
                  <a:srgbClr val="FF3300"/>
                </a:solidFill>
                <a:effectLst>
                  <a:outerShdw blurRad="63500" dist="563972" dir="14049741" sx="125000" sy="125000" algn="tl" rotWithShape="0">
                    <a:srgbClr val="C7DFD3">
                      <a:alpha val="79999"/>
                    </a:srgbClr>
                  </a:outerShdw>
                </a:effectLst>
                <a:latin typeface="Times New Roman"/>
                <a:ea typeface="Times New Roman"/>
                <a:cs typeface="Times New Roman"/>
              </a:rPr>
              <a:t>الأعمال</a:t>
            </a:r>
          </a:p>
        </p:txBody>
      </p:sp>
    </p:spTree>
    <p:extLst>
      <p:ext uri="{BB962C8B-B14F-4D97-AF65-F5344CB8AC3E}">
        <p14:creationId xmlns:p14="http://schemas.microsoft.com/office/powerpoint/2010/main" val="348217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000" fill="hold"/>
                                        <p:tgtEl>
                                          <p:spTgt spid="7"/>
                                        </p:tgtEl>
                                        <p:attrNameLst>
                                          <p:attrName>ppt_w</p:attrName>
                                        </p:attrNameLst>
                                      </p:cBhvr>
                                      <p:tavLst>
                                        <p:tav tm="0">
                                          <p:val>
                                            <p:fltVal val="0"/>
                                          </p:val>
                                        </p:tav>
                                        <p:tav tm="100000">
                                          <p:val>
                                            <p:strVal val="#ppt_w"/>
                                          </p:val>
                                        </p:tav>
                                      </p:tavLst>
                                    </p:anim>
                                    <p:anim calcmode="lin" valueType="num">
                                      <p:cBhvr>
                                        <p:cTn id="14" dur="2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409" name="Picture 2" descr="scenic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285" name="Rectangle 5"/>
          <p:cNvSpPr>
            <a:spLocks noGrp="1" noChangeArrowheads="1"/>
          </p:cNvSpPr>
          <p:nvPr>
            <p:ph type="title" idx="4294967295"/>
          </p:nvPr>
        </p:nvSpPr>
        <p:spPr>
          <a:xfrm>
            <a:off x="0" y="5410200"/>
            <a:ext cx="8682274" cy="1143000"/>
          </a:xfrm>
          <a:effectLst>
            <a:outerShdw blurRad="63500" dist="107763" dir="13500000" algn="ctr" rotWithShape="0">
              <a:srgbClr val="000000">
                <a:alpha val="74998"/>
              </a:srgbClr>
            </a:outerShdw>
          </a:effectLst>
        </p:spPr>
        <p:txBody>
          <a:bodyPr/>
          <a:lstStyle/>
          <a:p>
            <a:pPr eaLnBrk="1" hangingPunct="1">
              <a:defRPr/>
            </a:pPr>
            <a:r>
              <a:rPr lang="ar-JO" b="1" dirty="0">
                <a:latin typeface="Arial" panose="020B0604020202020204" pitchFamily="34" charset="0"/>
                <a:cs typeface="Arial" panose="020B0604020202020204" pitchFamily="34" charset="0"/>
              </a:rPr>
              <a:t>ما هو الطريق إلى الشفاء؟</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677516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7457" name="Picture 2" descr="Stephen &amp; Tessie May 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90915" name="Rectangle 3"/>
          <p:cNvSpPr>
            <a:spLocks noGrp="1" noChangeArrowheads="1"/>
          </p:cNvSpPr>
          <p:nvPr>
            <p:ph type="title" idx="4294967295"/>
          </p:nvPr>
        </p:nvSpPr>
        <p:spPr>
          <a:xfrm>
            <a:off x="0" y="5415708"/>
            <a:ext cx="9144000" cy="1442292"/>
          </a:xfrm>
          <a:solidFill>
            <a:schemeClr val="bg1"/>
          </a:solidFill>
          <a:effectLst/>
        </p:spPr>
        <p:txBody>
          <a:bodyPr anchor="ctr"/>
          <a:lstStyle/>
          <a:p>
            <a:pPr algn="ctr" eaLnBrk="1" hangingPunct="1">
              <a:defRPr/>
            </a:pPr>
            <a:r>
              <a:rPr lang="ar-JO" sz="4000" b="1" dirty="0">
                <a:solidFill>
                  <a:srgbClr val="FFFFFF"/>
                </a:solidFill>
                <a:latin typeface="Arial" panose="020B0604020202020204" pitchFamily="34" charset="0"/>
                <a:cs typeface="Arial" panose="020B0604020202020204" pitchFamily="34" charset="0"/>
              </a:rPr>
              <a:t>عانى ولدنا ستيفن من التهاب الفقّار القسطي</a:t>
            </a:r>
            <a:br>
              <a:rPr lang="ar-JO" sz="4000" b="1" dirty="0">
                <a:solidFill>
                  <a:srgbClr val="FFFFFF"/>
                </a:solidFill>
                <a:latin typeface="Arial" panose="020B0604020202020204" pitchFamily="34" charset="0"/>
                <a:cs typeface="Arial" panose="020B0604020202020204" pitchFamily="34" charset="0"/>
              </a:rPr>
            </a:br>
            <a:r>
              <a:rPr lang="ar-JO" sz="4000" b="1" dirty="0">
                <a:solidFill>
                  <a:srgbClr val="FFFFFF"/>
                </a:solidFill>
                <a:latin typeface="Arial" panose="020B0604020202020204" pitchFamily="34" charset="0"/>
                <a:cs typeface="Arial" panose="020B0604020202020204" pitchFamily="34" charset="0"/>
              </a:rPr>
              <a:t>(من عمر 7 إلى 11 عامًا)</a:t>
            </a:r>
            <a:endParaRPr lang="en-US" sz="36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75425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2033" name="Picture 4"/>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509588" y="379413"/>
            <a:ext cx="81280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2034" name="Rectangle 2"/>
          <p:cNvSpPr>
            <a:spLocks noGrp="1" noChangeArrowheads="1"/>
          </p:cNvSpPr>
          <p:nvPr>
            <p:ph type="ctrTitle"/>
          </p:nvPr>
        </p:nvSpPr>
        <p:spPr>
          <a:xfrm>
            <a:off x="381000" y="228600"/>
            <a:ext cx="8153400" cy="1143000"/>
          </a:xfrm>
          <a:noFill/>
        </p:spPr>
        <p:txBody>
          <a:bodyPr/>
          <a:lstStyle/>
          <a:p>
            <a:pPr eaLnBrk="1" hangingPunct="1"/>
            <a:r>
              <a:rPr lang="ar-SA" sz="4400" b="1" dirty="0">
                <a:solidFill>
                  <a:schemeClr val="bg1"/>
                </a:solidFill>
                <a:effectLst>
                  <a:glow rad="139700">
                    <a:schemeClr val="tx1"/>
                  </a:glow>
                </a:effectLst>
                <a:latin typeface="Arial"/>
                <a:cs typeface="Arial"/>
              </a:rPr>
              <a:t>يعقوب ٥ : ١٩-٢٠</a:t>
            </a:r>
          </a:p>
        </p:txBody>
      </p:sp>
      <p:sp>
        <p:nvSpPr>
          <p:cNvPr id="812035" name="Rectangle 3"/>
          <p:cNvSpPr>
            <a:spLocks noGrp="1" noChangeArrowheads="1"/>
          </p:cNvSpPr>
          <p:nvPr>
            <p:ph type="subTitle" idx="1"/>
          </p:nvPr>
        </p:nvSpPr>
        <p:spPr>
          <a:xfrm>
            <a:off x="2379628" y="1828800"/>
            <a:ext cx="6389035" cy="4343400"/>
          </a:xfrm>
        </p:spPr>
        <p:txBody>
          <a:bodyPr/>
          <a:lstStyle/>
          <a:p>
            <a:pPr eaLnBrk="1" hangingPunct="1"/>
            <a:r>
              <a:rPr lang="ar-SA" sz="4000" b="1" dirty="0">
                <a:solidFill>
                  <a:schemeClr val="bg1"/>
                </a:solidFill>
                <a:effectLst>
                  <a:glow rad="139700">
                    <a:schemeClr val="tx1"/>
                  </a:glow>
                </a:effectLst>
                <a:latin typeface="Arial"/>
                <a:cs typeface="Arial"/>
              </a:rPr>
              <a:t>١٩ أَيُّهَا الإِخْوَةُ، إِنْ ضَلَّ أَحَدٌ بَيْنَكُمْ عَنِ الْحَقِّ فَرَدَّهُ أَحَدٌ، ٢٠ فَلْيَعْلَمْ أَنَّ مَنْ رَدَّ خَاطِئاً عَنْ ضَلاَلِ طَرِيقِهِ يُخَلِّصُ نَفْساً مِنَ الْمَوْتِ، وَيَسْتُرُ كَثْرَةً مِنَ الْخَطَايَا. </a:t>
            </a:r>
          </a:p>
        </p:txBody>
      </p:sp>
    </p:spTree>
    <p:extLst>
      <p:ext uri="{BB962C8B-B14F-4D97-AF65-F5344CB8AC3E}">
        <p14:creationId xmlns:p14="http://schemas.microsoft.com/office/powerpoint/2010/main" val="29297642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7654" name="Picture 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3175"/>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7650" name="Rectangle 2"/>
          <p:cNvSpPr>
            <a:spLocks noGrp="1" noChangeArrowheads="1"/>
          </p:cNvSpPr>
          <p:nvPr>
            <p:ph type="title"/>
          </p:nvPr>
        </p:nvSpPr>
        <p:spPr/>
        <p:txBody>
          <a:bodyPr/>
          <a:lstStyle/>
          <a:p>
            <a:pPr eaLnBrk="1" hangingPunct="1">
              <a:defRPr/>
            </a:pPr>
            <a:r>
              <a:rPr lang="ar-JO" dirty="0">
                <a:ea typeface="+mj-ea"/>
                <a:cs typeface="+mj-cs"/>
              </a:rPr>
              <a:t>من هم الهائمون؟</a:t>
            </a:r>
            <a:endParaRPr lang="en-US" dirty="0">
              <a:ea typeface="+mj-ea"/>
              <a:cs typeface="+mj-cs"/>
            </a:endParaRPr>
          </a:p>
        </p:txBody>
      </p:sp>
      <p:pic>
        <p:nvPicPr>
          <p:cNvPr id="667655"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800" y="1981200"/>
            <a:ext cx="3175000" cy="237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7656" name="Text Box 8"/>
          <p:cNvSpPr txBox="1">
            <a:spLocks noChangeArrowheads="1"/>
          </p:cNvSpPr>
          <p:nvPr/>
        </p:nvSpPr>
        <p:spPr bwMode="auto">
          <a:xfrm>
            <a:off x="4267200" y="1905000"/>
            <a:ext cx="4572000" cy="2123658"/>
          </a:xfrm>
          <a:prstGeom prst="rect">
            <a:avLst/>
          </a:prstGeom>
          <a:noFill/>
          <a:ln w="9525">
            <a:noFill/>
            <a:miter lim="800000"/>
            <a:headEnd/>
            <a:tailEnd/>
          </a:ln>
          <a:effec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rtl="1" eaLnBrk="0" fontAlgn="base" hangingPunct="0">
              <a:spcBef>
                <a:spcPct val="0"/>
              </a:spcBef>
              <a:spcAft>
                <a:spcPct val="0"/>
              </a:spcAft>
              <a:defRPr/>
            </a:pPr>
            <a:r>
              <a:rPr lang="en-US" sz="4000" b="1" i="1" dirty="0">
                <a:solidFill>
                  <a:srgbClr val="FFFFFF"/>
                </a:solidFill>
                <a:effectLst>
                  <a:glow rad="101600">
                    <a:srgbClr val="000000">
                      <a:alpha val="75000"/>
                    </a:srgbClr>
                  </a:glow>
                </a:effectLst>
                <a:latin typeface="Bwgrkl" charset="0"/>
              </a:rPr>
              <a:t>planao</a:t>
            </a:r>
            <a:r>
              <a:rPr lang="en-US" sz="4800" b="1" dirty="0">
                <a:solidFill>
                  <a:srgbClr val="FFFFFF"/>
                </a:solidFill>
                <a:effectLst>
                  <a:glow rad="101600">
                    <a:srgbClr val="000000">
                      <a:alpha val="75000"/>
                    </a:srgbClr>
                  </a:glow>
                </a:effectLst>
                <a:latin typeface="Bwgrkl" charset="0"/>
              </a:rPr>
              <a:t> </a:t>
            </a:r>
            <a:r>
              <a:rPr lang="ar-JO" sz="4800" b="1" dirty="0">
                <a:solidFill>
                  <a:srgbClr val="FFFFFF"/>
                </a:solidFill>
                <a:effectLst>
                  <a:glow rad="101600">
                    <a:srgbClr val="000000">
                      <a:alpha val="75000"/>
                    </a:srgbClr>
                  </a:glow>
                </a:effectLst>
                <a:latin typeface="Bwgrkl" charset="0"/>
              </a:rPr>
              <a:t> </a:t>
            </a:r>
            <a:r>
              <a:rPr lang="ar-SA" sz="2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يقود إلى الضلال، والتضليل ، والخداع؛ يتخطى. يبتعد عن، يضل؛ يكون مخطئاً، يُخدع أو يُضلل؛ يتساءل حول..</a:t>
            </a:r>
            <a:endParaRPr lang="en-US" sz="18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667657" name="Text Box 9"/>
          <p:cNvSpPr txBox="1">
            <a:spLocks noChangeArrowheads="1"/>
          </p:cNvSpPr>
          <p:nvPr/>
        </p:nvSpPr>
        <p:spPr bwMode="auto">
          <a:xfrm>
            <a:off x="1660525" y="4829175"/>
            <a:ext cx="6569075" cy="120032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just" defTabSz="914400" rtl="1" eaLnBrk="0" fontAlgn="base" hangingPunct="0">
              <a:spcBef>
                <a:spcPct val="0"/>
              </a:spcBef>
              <a:spcAft>
                <a:spcPct val="0"/>
              </a:spcAft>
            </a:pPr>
            <a:r>
              <a:rPr lang="ar-JO"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يشير هذا إلى المسيحيين الذين يرفضون إرادة الله</a:t>
            </a:r>
          </a:p>
          <a:p>
            <a:pPr algn="just" defTabSz="914400" rtl="1" eaLnBrk="0" fontAlgn="base" hangingPunct="0">
              <a:spcBef>
                <a:spcPct val="0"/>
              </a:spcBef>
              <a:spcAft>
                <a:spcPct val="0"/>
              </a:spcAft>
            </a:pPr>
            <a:r>
              <a:rPr lang="ar-JO"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بالابتعاد عن الحق</a:t>
            </a:r>
          </a:p>
          <a:p>
            <a:pPr algn="just" defTabSz="914400" rtl="1" eaLnBrk="0" fontAlgn="base" hangingPunct="0">
              <a:spcBef>
                <a:spcPct val="0"/>
              </a:spcBef>
              <a:spcAft>
                <a:spcPct val="0"/>
              </a:spcAft>
            </a:pPr>
            <a:r>
              <a:rPr lang="ar-JO"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من خلال سلوكهم بالمعنى الإيجابي، وليس السلبي</a:t>
            </a:r>
            <a:endParaRPr lang="en-US"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72800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67654"/>
                                        </p:tgtEl>
                                        <p:attrNameLst>
                                          <p:attrName>style.visibility</p:attrName>
                                        </p:attrNameLst>
                                      </p:cBhvr>
                                      <p:to>
                                        <p:strVal val="visible"/>
                                      </p:to>
                                    </p:set>
                                    <p:animEffect transition="in" filter="dissolve">
                                      <p:cBhvr>
                                        <p:cTn id="7" dur="500"/>
                                        <p:tgtEl>
                                          <p:spTgt spid="6676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nodeType="clickEffect">
                                  <p:stCondLst>
                                    <p:cond delay="0"/>
                                  </p:stCondLst>
                                  <p:iterate type="lt">
                                    <p:tmPct val="5000"/>
                                  </p:iterate>
                                  <p:childTnLst>
                                    <p:set>
                                      <p:cBhvr>
                                        <p:cTn id="11" dur="1" fill="hold">
                                          <p:stCondLst>
                                            <p:cond delay="0"/>
                                          </p:stCondLst>
                                        </p:cTn>
                                        <p:tgtEl>
                                          <p:spTgt spid="667655"/>
                                        </p:tgtEl>
                                        <p:attrNameLst>
                                          <p:attrName>style.visibility</p:attrName>
                                        </p:attrNameLst>
                                      </p:cBhvr>
                                      <p:to>
                                        <p:strVal val="visible"/>
                                      </p:to>
                                    </p:set>
                                    <p:anim calcmode="lin" valueType="num">
                                      <p:cBhvr>
                                        <p:cTn id="12" dur="1000" fill="hold"/>
                                        <p:tgtEl>
                                          <p:spTgt spid="667655"/>
                                        </p:tgtEl>
                                        <p:attrNameLst>
                                          <p:attrName>ppt_w</p:attrName>
                                        </p:attrNameLst>
                                      </p:cBhvr>
                                      <p:tavLst>
                                        <p:tav tm="0">
                                          <p:val>
                                            <p:fltVal val="0"/>
                                          </p:val>
                                        </p:tav>
                                        <p:tav tm="100000">
                                          <p:val>
                                            <p:strVal val="#ppt_w"/>
                                          </p:val>
                                        </p:tav>
                                      </p:tavLst>
                                    </p:anim>
                                    <p:anim calcmode="lin" valueType="num">
                                      <p:cBhvr>
                                        <p:cTn id="13" dur="1000" fill="hold"/>
                                        <p:tgtEl>
                                          <p:spTgt spid="667655"/>
                                        </p:tgtEl>
                                        <p:attrNameLst>
                                          <p:attrName>ppt_h</p:attrName>
                                        </p:attrNameLst>
                                      </p:cBhvr>
                                      <p:tavLst>
                                        <p:tav tm="0">
                                          <p:val>
                                            <p:fltVal val="0"/>
                                          </p:val>
                                        </p:tav>
                                        <p:tav tm="100000">
                                          <p:val>
                                            <p:strVal val="#ppt_h"/>
                                          </p:val>
                                        </p:tav>
                                      </p:tavLst>
                                    </p:anim>
                                    <p:anim calcmode="lin" valueType="num">
                                      <p:cBhvr>
                                        <p:cTn id="14" dur="1000" fill="hold"/>
                                        <p:tgtEl>
                                          <p:spTgt spid="667655"/>
                                        </p:tgtEl>
                                        <p:attrNameLst>
                                          <p:attrName>style.rotation</p:attrName>
                                        </p:attrNameLst>
                                      </p:cBhvr>
                                      <p:tavLst>
                                        <p:tav tm="0">
                                          <p:val>
                                            <p:fltVal val="90"/>
                                          </p:val>
                                        </p:tav>
                                        <p:tav tm="100000">
                                          <p:val>
                                            <p:fltVal val="0"/>
                                          </p:val>
                                        </p:tav>
                                      </p:tavLst>
                                    </p:anim>
                                    <p:animEffect transition="in" filter="fade">
                                      <p:cBhvr>
                                        <p:cTn id="15" dur="1000"/>
                                        <p:tgtEl>
                                          <p:spTgt spid="66765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iterate type="lt">
                                    <p:tmPct val="0"/>
                                  </p:iterate>
                                  <p:childTnLst>
                                    <p:set>
                                      <p:cBhvr>
                                        <p:cTn id="19" dur="1" fill="hold">
                                          <p:stCondLst>
                                            <p:cond delay="0"/>
                                          </p:stCondLst>
                                        </p:cTn>
                                        <p:tgtEl>
                                          <p:spTgt spid="667656"/>
                                        </p:tgtEl>
                                        <p:attrNameLst>
                                          <p:attrName>style.visibility</p:attrName>
                                        </p:attrNameLst>
                                      </p:cBhvr>
                                      <p:to>
                                        <p:strVal val="visible"/>
                                      </p:to>
                                    </p:set>
                                    <p:animEffect transition="in" filter="dissolve">
                                      <p:cBhvr>
                                        <p:cTn id="20" dur="500"/>
                                        <p:tgtEl>
                                          <p:spTgt spid="66765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iterate type="lt">
                                    <p:tmPct val="0"/>
                                  </p:iterate>
                                  <p:childTnLst>
                                    <p:set>
                                      <p:cBhvr>
                                        <p:cTn id="24" dur="1" fill="hold">
                                          <p:stCondLst>
                                            <p:cond delay="0"/>
                                          </p:stCondLst>
                                        </p:cTn>
                                        <p:tgtEl>
                                          <p:spTgt spid="667657"/>
                                        </p:tgtEl>
                                        <p:attrNameLst>
                                          <p:attrName>style.visibility</p:attrName>
                                        </p:attrNameLst>
                                      </p:cBhvr>
                                      <p:to>
                                        <p:strVal val="visible"/>
                                      </p:to>
                                    </p:set>
                                    <p:animEffect transition="in" filter="blinds(horizontal)">
                                      <p:cBhvr>
                                        <p:cTn id="25" dur="500"/>
                                        <p:tgtEl>
                                          <p:spTgt spid="6676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656" grpId="0"/>
      <p:bldP spid="66765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2" descr="Walnut"/>
          <p:cNvSpPr>
            <a:spLocks noGrp="1" noChangeArrowheads="1"/>
          </p:cNvSpPr>
          <p:nvPr>
            <p:ph type="ctrTitle"/>
          </p:nvPr>
        </p:nvSpPr>
        <p:spPr>
          <a:xfrm>
            <a:off x="228600" y="762000"/>
            <a:ext cx="8686800" cy="1143000"/>
          </a:xfrm>
          <a:blipFill dpi="0" rotWithShape="0">
            <a:blip r:embed="rId3"/>
            <a:srcRect/>
            <a:tile tx="0" ty="0" sx="100000" sy="100000" flip="none" algn="tl"/>
          </a:blipFill>
          <a:effectLst>
            <a:outerShdw blurRad="38100" dist="35921" dir="2700000" algn="ctr" rotWithShape="0">
              <a:srgbClr val="000000">
                <a:alpha val="74998"/>
              </a:srgbClr>
            </a:outerShdw>
          </a:effectLst>
        </p:spPr>
        <p:txBody>
          <a:bodyPr/>
          <a:lstStyle/>
          <a:p>
            <a:pPr eaLnBrk="1" hangingPunct="1">
              <a:defRPr/>
            </a:pPr>
            <a:r>
              <a:rPr lang="ar-JO" dirty="0">
                <a:solidFill>
                  <a:srgbClr val="FFFFFF"/>
                </a:solidFill>
                <a:latin typeface="Arial" panose="020B0604020202020204" pitchFamily="34" charset="0"/>
                <a:ea typeface="ＭＳ Ｐゴシック" charset="0"/>
                <a:cs typeface="Arial" panose="020B0604020202020204" pitchFamily="34" charset="0"/>
              </a:rPr>
              <a:t>جعل هذا النص حقيقي بالنسبة لي</a:t>
            </a:r>
            <a:endParaRPr lang="en-US" dirty="0">
              <a:latin typeface="Arial" panose="020B0604020202020204" pitchFamily="34" charset="0"/>
              <a:ea typeface="ＭＳ Ｐゴシック" charset="0"/>
              <a:cs typeface="Arial" panose="020B0604020202020204" pitchFamily="34" charset="0"/>
            </a:endParaRPr>
          </a:p>
        </p:txBody>
      </p:sp>
      <p:sp>
        <p:nvSpPr>
          <p:cNvPr id="673795" name="Rectangle 3"/>
          <p:cNvSpPr>
            <a:spLocks noGrp="1" noChangeArrowheads="1"/>
          </p:cNvSpPr>
          <p:nvPr>
            <p:ph type="subTitle" idx="1"/>
          </p:nvPr>
        </p:nvSpPr>
        <p:spPr>
          <a:xfrm>
            <a:off x="1108075" y="2819400"/>
            <a:ext cx="7273925" cy="3581400"/>
          </a:xfrm>
        </p:spPr>
        <p:txBody>
          <a:bodyPr/>
          <a:lstStyle/>
          <a:p>
            <a:pPr rtl="1" eaLnBrk="1" hangingPunct="1">
              <a:buFont typeface="Wingdings" charset="2"/>
              <a:buChar char="§"/>
              <a:defRPr/>
            </a:pPr>
            <a:r>
              <a:rPr lang="ar-JO" sz="4800" b="1" dirty="0">
                <a:latin typeface="Arial" panose="020B0604020202020204" pitchFamily="34" charset="0"/>
                <a:cs typeface="Arial" panose="020B0604020202020204" pitchFamily="34" charset="0"/>
              </a:rPr>
              <a:t>من الذي أحتاجه </a:t>
            </a:r>
          </a:p>
          <a:p>
            <a:pPr rtl="1" eaLnBrk="1" hangingPunct="1">
              <a:defRPr/>
            </a:pPr>
            <a:r>
              <a:rPr lang="ar-JO" sz="4800" b="1" dirty="0">
                <a:latin typeface="Arial" panose="020B0604020202020204" pitchFamily="34" charset="0"/>
                <a:cs typeface="Arial" panose="020B0604020202020204" pitchFamily="34" charset="0"/>
              </a:rPr>
              <a:t>للمساعدة في الشفاء؟</a:t>
            </a:r>
            <a:endParaRPr lang="en-US" sz="4800" b="1" dirty="0">
              <a:latin typeface="Arial" panose="020B0604020202020204" pitchFamily="34" charset="0"/>
              <a:cs typeface="Arial" panose="020B0604020202020204" pitchFamily="34" charset="0"/>
            </a:endParaRPr>
          </a:p>
          <a:p>
            <a:pPr eaLnBrk="1" hangingPunct="1">
              <a:buFont typeface="Wingdings" charset="2"/>
              <a:buChar char="§"/>
              <a:defRPr/>
            </a:pPr>
            <a:endParaRPr lang="en-US" sz="4800" b="1" dirty="0">
              <a:latin typeface="Silom" pitchFamily="8" charset="0"/>
            </a:endParaRPr>
          </a:p>
          <a:p>
            <a:pPr rtl="1" eaLnBrk="1" hangingPunct="1">
              <a:buFont typeface="Wingdings" charset="2"/>
              <a:buChar char="§"/>
              <a:defRPr/>
            </a:pPr>
            <a:r>
              <a:rPr lang="ar-JO" sz="4800" b="1" dirty="0">
                <a:latin typeface="Arial" panose="020B0604020202020204" pitchFamily="34" charset="0"/>
                <a:cs typeface="Arial" panose="020B0604020202020204" pitchFamily="34" charset="0"/>
              </a:rPr>
              <a:t>كيف سأفعل ذلك؟</a:t>
            </a:r>
            <a:endParaRPr 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74343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608B0DEF-DD4A-B54E-9387-87791C9BA29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يعقوب</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900098" name="Rectangle 2"/>
          <p:cNvSpPr>
            <a:spLocks noGrp="1" noChangeArrowheads="1"/>
          </p:cNvSpPr>
          <p:nvPr>
            <p:ph type="ctrTitle"/>
          </p:nvPr>
        </p:nvSpPr>
        <p:spPr>
          <a:xfrm>
            <a:off x="1343025" y="2168599"/>
            <a:ext cx="6457950" cy="2436057"/>
          </a:xfrm>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ccordance" panose="00000400000000000000" pitchFamily="2" charset="-78"/>
                <a:ea typeface="Accordance" panose="00000400000000000000" pitchFamily="2" charset="-78"/>
                <a:cs typeface="Accordance" panose="00000400000000000000" pitchFamily="2" charset="-78"/>
              </a:rPr>
              <a:t>ما هي صفات الايمان؟</a:t>
            </a:r>
          </a:p>
        </p:txBody>
      </p:sp>
      <p:sp>
        <p:nvSpPr>
          <p:cNvPr id="3" name="Rectangle 2">
            <a:extLst>
              <a:ext uri="{FF2B5EF4-FFF2-40B4-BE49-F238E27FC236}">
                <a16:creationId xmlns:a16="http://schemas.microsoft.com/office/drawing/2014/main" id="{79F7CB48-6A2E-724B-A496-61CF724767C2}"/>
              </a:ext>
            </a:extLst>
          </p:cNvPr>
          <p:cNvSpPr txBox="1">
            <a:spLocks noChangeArrowheads="1"/>
          </p:cNvSpPr>
          <p:nvPr/>
        </p:nvSpPr>
        <p:spPr bwMode="auto">
          <a:xfrm rot="20665404">
            <a:off x="4746037" y="2256427"/>
            <a:ext cx="2952006" cy="1819031"/>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1" i="0" u="none" strike="noStrike" kern="0" cap="none" spc="0" normalizeH="0" baseline="0" noProof="0" dirty="0">
                <a:ln>
                  <a:noFill/>
                </a:ln>
                <a:solidFill>
                  <a:srgbClr val="FFFF00"/>
                </a:solidFill>
                <a:effectLst>
                  <a:glow rad="736600">
                    <a:srgbClr val="000000">
                      <a:satMod val="175000"/>
                    </a:srgbClr>
                  </a:glow>
                </a:effectLst>
                <a:uLnTx/>
                <a:uFillTx/>
                <a:latin typeface="Accordance" panose="00000400000000000000" pitchFamily="2" charset="-78"/>
                <a:ea typeface="Accordance" panose="00000400000000000000" pitchFamily="2" charset="-78"/>
                <a:cs typeface="Accordance" panose="00000400000000000000" pitchFamily="2" charset="-78"/>
              </a:rPr>
              <a:t>٧</a:t>
            </a:r>
          </a:p>
        </p:txBody>
      </p:sp>
    </p:spTree>
    <p:extLst>
      <p:ext uri="{BB962C8B-B14F-4D97-AF65-F5344CB8AC3E}">
        <p14:creationId xmlns:p14="http://schemas.microsoft.com/office/powerpoint/2010/main" val="33099747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b="1" i="1" dirty="0">
                <a:effectLst>
                  <a:glow rad="876300">
                    <a:schemeClr val="tx1"/>
                  </a:glow>
                </a:effectLst>
                <a:latin typeface="Accordance" panose="00000400000000000000" pitchFamily="2" charset="-78"/>
                <a:ea typeface="Accordance" panose="00000400000000000000" pitchFamily="2" charset="-78"/>
                <a:cs typeface="Accordance" panose="00000400000000000000" pitchFamily="2" charset="-78"/>
              </a:rPr>
              <a:t>الفكرة الرئيسة لرسالة يعقوب</a:t>
            </a:r>
            <a:endParaRPr lang="en-US" b="1" i="1" dirty="0">
              <a:effectLst>
                <a:glow rad="876300">
                  <a:schemeClr val="tx1"/>
                </a:glo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4" name="Rectangle 2"/>
          <p:cNvSpPr txBox="1">
            <a:spLocks noChangeArrowheads="1"/>
          </p:cNvSpPr>
          <p:nvPr/>
        </p:nvSpPr>
        <p:spPr bwMode="auto">
          <a:xfrm>
            <a:off x="5806595" y="1819429"/>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0" i="0" u="none" strike="noStrike" kern="1200" cap="none" spc="-100" normalizeH="0" baseline="0" noProof="0" dirty="0">
                <a:ln>
                  <a:noFill/>
                </a:ln>
                <a:solidFill>
                  <a:srgbClr val="000090"/>
                </a:solidFill>
                <a:effectLst/>
                <a:uLnTx/>
                <a:uFillTx/>
                <a:latin typeface="Accordance" panose="00000400000000000000" pitchFamily="2" charset="-78"/>
                <a:ea typeface="Accordance" panose="00000400000000000000" pitchFamily="2" charset="-78"/>
                <a:cs typeface="Accordance" panose="00000400000000000000" pitchFamily="2" charset="-78"/>
              </a:rPr>
              <a:t>إذاكنت تؤمن</a:t>
            </a:r>
          </a:p>
        </p:txBody>
      </p:sp>
      <p:sp>
        <p:nvSpPr>
          <p:cNvPr id="5" name="Rectangle 2"/>
          <p:cNvSpPr txBox="1">
            <a:spLocks noChangeArrowheads="1"/>
          </p:cNvSpPr>
          <p:nvPr/>
        </p:nvSpPr>
        <p:spPr bwMode="auto">
          <a:xfrm>
            <a:off x="334637" y="1819429"/>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0" i="0" u="none" strike="noStrike" kern="1200" cap="none" spc="-100" normalizeH="0" baseline="0" noProof="0" dirty="0">
                <a:ln>
                  <a:noFill/>
                </a:ln>
                <a:solidFill>
                  <a:srgbClr val="000090"/>
                </a:solidFill>
                <a:effectLst/>
                <a:uLnTx/>
                <a:uFillTx/>
                <a:latin typeface="Accordance" panose="00000400000000000000" pitchFamily="2" charset="-78"/>
                <a:ea typeface="Accordance" panose="00000400000000000000" pitchFamily="2" charset="-78"/>
                <a:cs typeface="Accordance" panose="00000400000000000000" pitchFamily="2" charset="-78"/>
              </a:rPr>
              <a:t>اظهره</a:t>
            </a:r>
          </a:p>
        </p:txBody>
      </p:sp>
      <p:sp>
        <p:nvSpPr>
          <p:cNvPr id="2" name="Notched Right Arrow 1"/>
          <p:cNvSpPr/>
          <p:nvPr/>
        </p:nvSpPr>
        <p:spPr bwMode="auto">
          <a:xfrm flipH="1">
            <a:off x="3417087" y="2922103"/>
            <a:ext cx="2389508"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Tree>
    <p:extLst>
      <p:ext uri="{BB962C8B-B14F-4D97-AF65-F5344CB8AC3E}">
        <p14:creationId xmlns:p14="http://schemas.microsoft.com/office/powerpoint/2010/main" val="820459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20214"/>
            <a:ext cx="9144000" cy="630444"/>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SA" sz="2800" dirty="0">
                <a:solidFill>
                  <a:srgbClr val="EAEAEA"/>
                </a:solidFill>
                <a:effectLst/>
                <a:latin typeface="Arial" charset="0"/>
                <a:ea typeface="ＭＳ Ｐゴシック" charset="0"/>
              </a:rPr>
              <a:t>طرق رؤية الإيمان</a:t>
            </a:r>
            <a:endParaRPr lang="en-US" sz="2800" dirty="0">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nvGraphicFramePr>
        <p:xfrm>
          <a:off x="-2" y="707608"/>
          <a:ext cx="9144002" cy="6177521"/>
        </p:xfrm>
        <a:graphic>
          <a:graphicData uri="http://schemas.openxmlformats.org/drawingml/2006/table">
            <a:tbl>
              <a:tblPr/>
              <a:tblGrid>
                <a:gridCol w="1153888">
                  <a:extLst>
                    <a:ext uri="{9D8B030D-6E8A-4147-A177-3AD203B41FA5}">
                      <a16:colId xmlns:a16="http://schemas.microsoft.com/office/drawing/2014/main" val="20000"/>
                    </a:ext>
                  </a:extLst>
                </a:gridCol>
                <a:gridCol w="1164771">
                  <a:extLst>
                    <a:ext uri="{9D8B030D-6E8A-4147-A177-3AD203B41FA5}">
                      <a16:colId xmlns:a16="http://schemas.microsoft.com/office/drawing/2014/main" val="20001"/>
                    </a:ext>
                  </a:extLst>
                </a:gridCol>
                <a:gridCol w="1589314">
                  <a:extLst>
                    <a:ext uri="{9D8B030D-6E8A-4147-A177-3AD203B41FA5}">
                      <a16:colId xmlns:a16="http://schemas.microsoft.com/office/drawing/2014/main" val="20002"/>
                    </a:ext>
                  </a:extLst>
                </a:gridCol>
                <a:gridCol w="1556658">
                  <a:extLst>
                    <a:ext uri="{9D8B030D-6E8A-4147-A177-3AD203B41FA5}">
                      <a16:colId xmlns:a16="http://schemas.microsoft.com/office/drawing/2014/main" val="20003"/>
                    </a:ext>
                  </a:extLst>
                </a:gridCol>
                <a:gridCol w="1066799">
                  <a:extLst>
                    <a:ext uri="{9D8B030D-6E8A-4147-A177-3AD203B41FA5}">
                      <a16:colId xmlns:a16="http://schemas.microsoft.com/office/drawing/2014/main" val="20004"/>
                    </a:ext>
                  </a:extLst>
                </a:gridCol>
                <a:gridCol w="1415143">
                  <a:extLst>
                    <a:ext uri="{9D8B030D-6E8A-4147-A177-3AD203B41FA5}">
                      <a16:colId xmlns:a16="http://schemas.microsoft.com/office/drawing/2014/main" val="4106026199"/>
                    </a:ext>
                  </a:extLst>
                </a:gridCol>
                <a:gridCol w="1197429">
                  <a:extLst>
                    <a:ext uri="{9D8B030D-6E8A-4147-A177-3AD203B41FA5}">
                      <a16:colId xmlns:a16="http://schemas.microsoft.com/office/drawing/2014/main" val="2789372222"/>
                    </a:ext>
                  </a:extLst>
                </a:gridCol>
              </a:tblGrid>
              <a:tr h="611404">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sz="3200" b="1" dirty="0">
                          <a:solidFill>
                            <a:srgbClr val="EAEAEA"/>
                          </a:solidFill>
                          <a:effectLst/>
                          <a:latin typeface="Arial" panose="020B0604020202020204" pitchFamily="34" charset="0"/>
                          <a:ea typeface="ＭＳ Ｐゴシック" charset="0"/>
                          <a:cs typeface="Arial" panose="020B0604020202020204" pitchFamily="34" charset="0"/>
                        </a:rPr>
                        <a:t>يعلن الإيمان من خلال الأعمال لأن الإيمان ...</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041929">
                <a:tc>
                  <a:txBody>
                    <a:bodyPr/>
                    <a:lstStyle/>
                    <a:p>
                      <a:pPr marL="0" marR="0" algn="ctr">
                        <a:spcBef>
                          <a:spcPts val="0"/>
                        </a:spcBef>
                        <a:spcAft>
                          <a:spcPts val="0"/>
                        </a:spcAft>
                      </a:pPr>
                      <a:r>
                        <a:rPr lang="ar-JO" sz="2400" dirty="0">
                          <a:solidFill>
                            <a:srgbClr val="FFFFFF"/>
                          </a:solidFill>
                          <a:effectLst/>
                          <a:latin typeface="Arial" panose="020B0604020202020204" pitchFamily="34" charset="0"/>
                          <a:cs typeface="Arial" panose="020B0604020202020204" pitchFamily="34" charset="0"/>
                        </a:rPr>
                        <a:t>انتصارات في نهاية المطاف</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ينتج</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التواضع</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يتحدث</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بحكمة</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تنتج</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الأعمال</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a:solidFill>
                            <a:srgbClr val="FFFFFF"/>
                          </a:solidFill>
                          <a:effectLst/>
                          <a:latin typeface="Arial" panose="020B0604020202020204" pitchFamily="34" charset="0"/>
                          <a:cs typeface="Arial" panose="020B0604020202020204" pitchFamily="34" charset="0"/>
                        </a:rPr>
                        <a:t>يتجنب المحاباة</a:t>
                      </a:r>
                      <a:r>
                        <a:rPr lang="en-US" sz="1100">
                          <a:effectLst/>
                          <a:latin typeface="Arial" panose="020B0604020202020204" pitchFamily="34" charset="0"/>
                          <a:cs typeface="Arial" panose="020B0604020202020204" pitchFamily="34" charset="0"/>
                        </a:rPr>
                        <a:t> </a:t>
                      </a:r>
                      <a:r>
                        <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يطيع</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الكلمة</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ar-JO" sz="2400" dirty="0">
                          <a:solidFill>
                            <a:srgbClr val="FFFFFF"/>
                          </a:solidFill>
                          <a:effectLst/>
                          <a:latin typeface="Arial" panose="020B0604020202020204" pitchFamily="34" charset="0"/>
                          <a:cs typeface="Arial" panose="020B0604020202020204" pitchFamily="34" charset="0"/>
                        </a:rPr>
                        <a:t>يبتهج في التجارب</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993088">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٥: ٧- ٢٠</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٤: ١- ٥: ٦</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٣</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١٤- ٢٦</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 ١٣</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١: ١٩- ٢٧</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١: ١-١٨</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597577">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معاناة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دعاء</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المواجهة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صراع</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الحكم</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افتراض</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تأثير</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غير قابل للترويض</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يستخدم</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احتياجات الاجتماع</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فاعلية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التمييز</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المادية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المساواة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أطع</a:t>
                      </a: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إستعد</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تحية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المحاكمات</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الإغراءات</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أورشليم</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٤٤- ٤٧  ب. </a:t>
                      </a:r>
                      <a:r>
                        <a:rPr kumimoji="0" lang="ar-SA" altLang="zh-CN" sz="2400" b="1" i="1" u="none" strike="noStrike" cap="none" normalizeH="0" baseline="0" dirty="0" err="1">
                          <a:ln>
                            <a:noFill/>
                          </a:ln>
                          <a:solidFill>
                            <a:srgbClr val="FFFFFF"/>
                          </a:solidFill>
                          <a:effectLst/>
                          <a:latin typeface="Arial" panose="020B0604020202020204" pitchFamily="34" charset="0"/>
                          <a:ea typeface="SimSun" charset="0"/>
                          <a:cs typeface="Arial" panose="020B0604020202020204" pitchFamily="34" charset="0"/>
                        </a:rPr>
                        <a:t>م</a:t>
                      </a:r>
                      <a:endPar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p:cNvSpPr txBox="1">
            <a:spLocks noChangeArrowheads="1"/>
          </p:cNvSpPr>
          <p:nvPr/>
        </p:nvSpPr>
        <p:spPr bwMode="auto">
          <a:xfrm>
            <a:off x="8336360" y="-34307"/>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٢٦٧</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Rectangle 2">
            <a:extLst>
              <a:ext uri="{FF2B5EF4-FFF2-40B4-BE49-F238E27FC236}">
                <a16:creationId xmlns:a16="http://schemas.microsoft.com/office/drawing/2014/main" id="{181C2C1B-693B-CA41-B82C-FB24C8F50E24}"/>
              </a:ext>
            </a:extLst>
          </p:cNvPr>
          <p:cNvSpPr txBox="1">
            <a:spLocks noChangeArrowheads="1"/>
          </p:cNvSpPr>
          <p:nvPr/>
        </p:nvSpPr>
        <p:spPr bwMode="auto">
          <a:xfrm>
            <a:off x="5772150" y="5920006"/>
            <a:ext cx="301907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يعقوب</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7440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790995587"/>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4000" dirty="0"/>
              <a:t>تفسير الكتاب المقدس</a:t>
            </a:r>
            <a:r>
              <a:rPr lang="ar-EG" sz="3200" b="1" dirty="0">
                <a:solidFill>
                  <a:srgbClr val="FFFFFF"/>
                </a:solidFill>
                <a:latin typeface="Arial" charset="0"/>
                <a:ea typeface="ＭＳ Ｐゴシック" charset="0"/>
              </a:rPr>
              <a:t> </a:t>
            </a:r>
            <a:r>
              <a:rPr lang="en-US" sz="3200" b="1" dirty="0">
                <a:solidFill>
                  <a:srgbClr val="FFFFFF"/>
                </a:solidFill>
                <a:latin typeface="Arial" charset="0"/>
                <a:ea typeface="ＭＳ Ｐゴシック" charset="0"/>
              </a:rPr>
              <a:t>  </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احصل علي هذا العرض مجانا!</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7587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3687024" y="1988360"/>
            <a:ext cx="45720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ar-JO" sz="4000" dirty="0">
                <a:solidFill>
                  <a:srgbClr val="000000"/>
                </a:solidFill>
                <a:latin typeface="Arial" panose="020B0604020202020204" pitchFamily="34" charset="0"/>
                <a:cs typeface="Arial" panose="020B0604020202020204" pitchFamily="34" charset="0"/>
              </a:rPr>
              <a:t>يعقوب ابن زبدى</a:t>
            </a:r>
            <a:endParaRPr lang="en-US" sz="4000" dirty="0">
              <a:solidFill>
                <a:srgbClr val="000000"/>
              </a:solidFill>
              <a:latin typeface="Arial" panose="020B0604020202020204" pitchFamily="34" charset="0"/>
              <a:cs typeface="Arial" panose="020B0604020202020204" pitchFamily="34" charset="0"/>
            </a:endParaRPr>
          </a:p>
        </p:txBody>
      </p:sp>
      <p:sp>
        <p:nvSpPr>
          <p:cNvPr id="532482" name="Text Box 3"/>
          <p:cNvSpPr txBox="1">
            <a:spLocks noChangeArrowheads="1"/>
          </p:cNvSpPr>
          <p:nvPr/>
        </p:nvSpPr>
        <p:spPr bwMode="auto">
          <a:xfrm>
            <a:off x="3581400" y="685800"/>
            <a:ext cx="45720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ar-JO" sz="6000" dirty="0">
                <a:solidFill>
                  <a:srgbClr val="000000"/>
                </a:solidFill>
                <a:latin typeface="Arial" panose="020B0604020202020204" pitchFamily="34" charset="0"/>
                <a:cs typeface="Arial" panose="020B0604020202020204" pitchFamily="34" charset="0"/>
              </a:rPr>
              <a:t>تأليف</a:t>
            </a:r>
            <a:endParaRPr lang="en-US" sz="6000" dirty="0">
              <a:solidFill>
                <a:srgbClr val="000000"/>
              </a:solidFill>
              <a:latin typeface="Arial" panose="020B0604020202020204" pitchFamily="34" charset="0"/>
              <a:cs typeface="Arial" panose="020B0604020202020204" pitchFamily="34" charset="0"/>
            </a:endParaRPr>
          </a:p>
        </p:txBody>
      </p:sp>
      <p:pic>
        <p:nvPicPr>
          <p:cNvPr id="5128" name="Picture 8" descr="BD07752_[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2819400"/>
            <a:ext cx="3581400" cy="345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9" name="Text Box 9"/>
          <p:cNvSpPr txBox="1">
            <a:spLocks noChangeArrowheads="1"/>
          </p:cNvSpPr>
          <p:nvPr/>
        </p:nvSpPr>
        <p:spPr bwMode="auto">
          <a:xfrm rot="-1428529">
            <a:off x="2205038" y="3771057"/>
            <a:ext cx="291465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50000"/>
              </a:spcBef>
              <a:spcAft>
                <a:spcPct val="0"/>
              </a:spcAft>
            </a:pPr>
            <a:r>
              <a:rPr lang="ar-JO" sz="3600" b="1" dirty="0">
                <a:solidFill>
                  <a:srgbClr val="FF0000"/>
                </a:solidFill>
                <a:latin typeface="Arial" panose="020B0604020202020204" pitchFamily="34" charset="0"/>
                <a:cs typeface="Arial" panose="020B0604020202020204" pitchFamily="34" charset="0"/>
              </a:rPr>
              <a:t>مات </a:t>
            </a:r>
          </a:p>
          <a:p>
            <a:pPr defTabSz="914400" fontAlgn="base">
              <a:spcBef>
                <a:spcPct val="50000"/>
              </a:spcBef>
              <a:spcAft>
                <a:spcPct val="0"/>
              </a:spcAft>
            </a:pPr>
            <a:r>
              <a:rPr lang="ar-JO" sz="3600" b="1" dirty="0">
                <a:solidFill>
                  <a:srgbClr val="FF0000"/>
                </a:solidFill>
                <a:latin typeface="Arial" panose="020B0604020202020204" pitchFamily="34" charset="0"/>
                <a:cs typeface="Arial" panose="020B0604020202020204" pitchFamily="34" charset="0"/>
              </a:rPr>
              <a:t>قبل</a:t>
            </a:r>
          </a:p>
          <a:p>
            <a:pPr defTabSz="914400" fontAlgn="base">
              <a:spcBef>
                <a:spcPct val="50000"/>
              </a:spcBef>
              <a:spcAft>
                <a:spcPct val="0"/>
              </a:spcAft>
            </a:pPr>
            <a:r>
              <a:rPr lang="ar-JO" sz="3600" b="1" dirty="0">
                <a:solidFill>
                  <a:srgbClr val="FF0000"/>
                </a:solidFill>
                <a:latin typeface="Arial" panose="020B0604020202020204" pitchFamily="34" charset="0"/>
                <a:cs typeface="Arial" panose="020B0604020202020204" pitchFamily="34" charset="0"/>
              </a:rPr>
              <a:t>كتابة الرسالة</a:t>
            </a:r>
            <a:endParaRPr lang="en-US" sz="3600" b="1" dirty="0">
              <a:solidFill>
                <a:srgbClr val="FF0000"/>
              </a:solidFill>
              <a:latin typeface="Arial" panose="020B0604020202020204" pitchFamily="34" charset="0"/>
              <a:cs typeface="Arial" panose="020B0604020202020204" pitchFamily="34" charset="0"/>
            </a:endParaRPr>
          </a:p>
        </p:txBody>
      </p:sp>
      <p:sp>
        <p:nvSpPr>
          <p:cNvPr id="532485" name="Rectangle 10"/>
          <p:cNvSpPr>
            <a:spLocks noGrp="1" noChangeArrowheads="1"/>
          </p:cNvSpPr>
          <p:nvPr>
            <p:ph type="title" idx="4294967295"/>
          </p:nvPr>
        </p:nvSpPr>
        <p:spPr>
          <a:xfrm>
            <a:off x="2438400" y="-603250"/>
            <a:ext cx="6705600" cy="685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400" dirty="0">
                <a:solidFill>
                  <a:schemeClr val="bg1"/>
                </a:solidFill>
                <a:effectLst/>
                <a:latin typeface="Arial" charset="0"/>
              </a:rPr>
              <a:t>Authorship: </a:t>
            </a:r>
            <a:r>
              <a:rPr lang="ar-SA" sz="2400" dirty="0">
                <a:solidFill>
                  <a:schemeClr val="bg1"/>
                </a:solidFill>
                <a:effectLst/>
                <a:latin typeface="Arial" charset="0"/>
              </a:rPr>
              <a:t>يعقوب</a:t>
            </a:r>
            <a:r>
              <a:rPr lang="en-US" sz="2400" dirty="0">
                <a:solidFill>
                  <a:schemeClr val="bg1"/>
                </a:solidFill>
                <a:effectLst/>
                <a:latin typeface="Arial" charset="0"/>
              </a:rPr>
              <a:t> the son of Zebedee?</a:t>
            </a:r>
          </a:p>
        </p:txBody>
      </p:sp>
    </p:spTree>
    <p:extLst>
      <p:ext uri="{BB962C8B-B14F-4D97-AF65-F5344CB8AC3E}">
        <p14:creationId xmlns:p14="http://schemas.microsoft.com/office/powerpoint/2010/main" val="3384718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0" presetClass="entr" presetSubtype="0" fill="hold" nodeType="afterEffect">
                                  <p:stCondLst>
                                    <p:cond delay="1000"/>
                                  </p:stCondLst>
                                  <p:childTnLst>
                                    <p:set>
                                      <p:cBhvr>
                                        <p:cTn id="11" dur="1" fill="hold">
                                          <p:stCondLst>
                                            <p:cond delay="0"/>
                                          </p:stCondLst>
                                        </p:cTn>
                                        <p:tgtEl>
                                          <p:spTgt spid="5128"/>
                                        </p:tgtEl>
                                        <p:attrNameLst>
                                          <p:attrName>style.visibility</p:attrName>
                                        </p:attrNameLst>
                                      </p:cBhvr>
                                      <p:to>
                                        <p:strVal val="visible"/>
                                      </p:to>
                                    </p:set>
                                    <p:animEffect transition="in" filter="fade">
                                      <p:cBhvr>
                                        <p:cTn id="12" dur="2000"/>
                                        <p:tgtEl>
                                          <p:spTgt spid="5128"/>
                                        </p:tgtEl>
                                      </p:cBhvr>
                                    </p:animEffect>
                                  </p:childTnLst>
                                </p:cTn>
                              </p:par>
                            </p:childTnLst>
                          </p:cTn>
                        </p:par>
                        <p:par>
                          <p:cTn id="13" fill="hold" nodeType="afterGroup">
                            <p:stCondLst>
                              <p:cond delay="3500"/>
                            </p:stCondLst>
                            <p:childTnLst>
                              <p:par>
                                <p:cTn id="14" presetID="23" presetClass="entr" presetSubtype="16" fill="hold" nodeType="afterEffect">
                                  <p:stCondLst>
                                    <p:cond delay="0"/>
                                  </p:stCondLst>
                                  <p:childTnLst>
                                    <p:set>
                                      <p:cBhvr>
                                        <p:cTn id="15" dur="1" fill="hold">
                                          <p:stCondLst>
                                            <p:cond delay="0"/>
                                          </p:stCondLst>
                                        </p:cTn>
                                        <p:tgtEl>
                                          <p:spTgt spid="5129">
                                            <p:txEl>
                                              <p:pRg st="0" end="0"/>
                                            </p:txEl>
                                          </p:spTgt>
                                        </p:tgtEl>
                                        <p:attrNameLst>
                                          <p:attrName>style.visibility</p:attrName>
                                        </p:attrNameLst>
                                      </p:cBhvr>
                                      <p:to>
                                        <p:strVal val="visible"/>
                                      </p:to>
                                    </p:set>
                                    <p:anim calcmode="lin" valueType="num">
                                      <p:cBhvr>
                                        <p:cTn id="16" dur="500" fill="hold"/>
                                        <p:tgtEl>
                                          <p:spTgt spid="5129">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129">
                                            <p:txEl>
                                              <p:pRg st="0" end="0"/>
                                            </p:txEl>
                                          </p:spTgt>
                                        </p:tgtEl>
                                        <p:attrNameLst>
                                          <p:attrName>ppt_h</p:attrName>
                                        </p:attrNameLst>
                                      </p:cBhvr>
                                      <p:tavLst>
                                        <p:tav tm="0">
                                          <p:val>
                                            <p:fltVal val="0"/>
                                          </p:val>
                                        </p:tav>
                                        <p:tav tm="100000">
                                          <p:val>
                                            <p:strVal val="#ppt_h"/>
                                          </p:val>
                                        </p:tav>
                                      </p:tavLst>
                                    </p:anim>
                                  </p:childTnLst>
                                </p:cTn>
                              </p:par>
                            </p:childTnLst>
                          </p:cTn>
                        </p:par>
                        <p:par>
                          <p:cTn id="18" fill="hold">
                            <p:stCondLst>
                              <p:cond delay="4000"/>
                            </p:stCondLst>
                            <p:childTnLst>
                              <p:par>
                                <p:cTn id="19" presetID="23" presetClass="entr" presetSubtype="16" fill="hold" nodeType="afterEffect">
                                  <p:stCondLst>
                                    <p:cond delay="0"/>
                                  </p:stCondLst>
                                  <p:childTnLst>
                                    <p:set>
                                      <p:cBhvr>
                                        <p:cTn id="20" dur="1" fill="hold">
                                          <p:stCondLst>
                                            <p:cond delay="0"/>
                                          </p:stCondLst>
                                        </p:cTn>
                                        <p:tgtEl>
                                          <p:spTgt spid="5129">
                                            <p:txEl>
                                              <p:pRg st="1" end="1"/>
                                            </p:txEl>
                                          </p:spTgt>
                                        </p:tgtEl>
                                        <p:attrNameLst>
                                          <p:attrName>style.visibility</p:attrName>
                                        </p:attrNameLst>
                                      </p:cBhvr>
                                      <p:to>
                                        <p:strVal val="visible"/>
                                      </p:to>
                                    </p:set>
                                    <p:anim calcmode="lin" valueType="num">
                                      <p:cBhvr>
                                        <p:cTn id="21" dur="500" fill="hold"/>
                                        <p:tgtEl>
                                          <p:spTgt spid="5129">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5129">
                                            <p:txEl>
                                              <p:pRg st="1" end="1"/>
                                            </p:txEl>
                                          </p:spTgt>
                                        </p:tgtEl>
                                        <p:attrNameLst>
                                          <p:attrName>ppt_h</p:attrName>
                                        </p:attrNameLst>
                                      </p:cBhvr>
                                      <p:tavLst>
                                        <p:tav tm="0">
                                          <p:val>
                                            <p:fltVal val="0"/>
                                          </p:val>
                                        </p:tav>
                                        <p:tav tm="100000">
                                          <p:val>
                                            <p:strVal val="#ppt_h"/>
                                          </p:val>
                                        </p:tav>
                                      </p:tavLst>
                                    </p:anim>
                                  </p:childTnLst>
                                </p:cTn>
                              </p:par>
                            </p:childTnLst>
                          </p:cTn>
                        </p:par>
                        <p:par>
                          <p:cTn id="23" fill="hold">
                            <p:stCondLst>
                              <p:cond delay="4500"/>
                            </p:stCondLst>
                            <p:childTnLst>
                              <p:par>
                                <p:cTn id="24" presetID="23" presetClass="entr" presetSubtype="16" fill="hold" nodeType="afterEffect">
                                  <p:stCondLst>
                                    <p:cond delay="0"/>
                                  </p:stCondLst>
                                  <p:childTnLst>
                                    <p:set>
                                      <p:cBhvr>
                                        <p:cTn id="25" dur="1" fill="hold">
                                          <p:stCondLst>
                                            <p:cond delay="0"/>
                                          </p:stCondLst>
                                        </p:cTn>
                                        <p:tgtEl>
                                          <p:spTgt spid="5129">
                                            <p:txEl>
                                              <p:pRg st="2" end="2"/>
                                            </p:txEl>
                                          </p:spTgt>
                                        </p:tgtEl>
                                        <p:attrNameLst>
                                          <p:attrName>style.visibility</p:attrName>
                                        </p:attrNameLst>
                                      </p:cBhvr>
                                      <p:to>
                                        <p:strVal val="visible"/>
                                      </p:to>
                                    </p:set>
                                    <p:anim calcmode="lin" valueType="num">
                                      <p:cBhvr>
                                        <p:cTn id="26" dur="500" fill="hold"/>
                                        <p:tgtEl>
                                          <p:spTgt spid="5129">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5129">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4529" name="Text Box 3"/>
          <p:cNvSpPr txBox="1">
            <a:spLocks noChangeArrowheads="1"/>
          </p:cNvSpPr>
          <p:nvPr/>
        </p:nvSpPr>
        <p:spPr bwMode="auto">
          <a:xfrm>
            <a:off x="3581400" y="685800"/>
            <a:ext cx="44958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ar-JO" sz="6000" dirty="0">
                <a:solidFill>
                  <a:srgbClr val="000000"/>
                </a:solidFill>
                <a:latin typeface="Arial" panose="020B0604020202020204" pitchFamily="34" charset="0"/>
                <a:cs typeface="Arial" panose="020B0604020202020204" pitchFamily="34" charset="0"/>
              </a:rPr>
              <a:t>تأليف</a:t>
            </a:r>
            <a:endParaRPr lang="en-US" sz="6000" dirty="0">
              <a:solidFill>
                <a:srgbClr val="000000"/>
              </a:solidFill>
              <a:latin typeface="Arial" panose="020B0604020202020204" pitchFamily="34" charset="0"/>
              <a:cs typeface="Arial" panose="020B0604020202020204" pitchFamily="34" charset="0"/>
            </a:endParaRPr>
          </a:p>
        </p:txBody>
      </p:sp>
      <p:sp>
        <p:nvSpPr>
          <p:cNvPr id="89092" name="Text Box 4"/>
          <p:cNvSpPr txBox="1">
            <a:spLocks noChangeArrowheads="1"/>
          </p:cNvSpPr>
          <p:nvPr/>
        </p:nvSpPr>
        <p:spPr bwMode="auto">
          <a:xfrm>
            <a:off x="2514600" y="1905000"/>
            <a:ext cx="63246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ar-JO" sz="4000" dirty="0">
                <a:solidFill>
                  <a:srgbClr val="000000"/>
                </a:solidFill>
                <a:latin typeface="Scholar" charset="0"/>
                <a:cs typeface="Arial" panose="020B0604020202020204" pitchFamily="34" charset="0"/>
              </a:rPr>
              <a:t>يعقوب بن حلفى</a:t>
            </a:r>
            <a:endParaRPr lang="en-US" sz="4000" dirty="0">
              <a:solidFill>
                <a:srgbClr val="000000"/>
              </a:solidFill>
              <a:latin typeface="Arial" panose="020B0604020202020204" pitchFamily="34" charset="0"/>
              <a:cs typeface="Arial" panose="020B0604020202020204" pitchFamily="34" charset="0"/>
            </a:endParaRPr>
          </a:p>
        </p:txBody>
      </p:sp>
      <p:sp>
        <p:nvSpPr>
          <p:cNvPr id="89093" name="Text Box 5"/>
          <p:cNvSpPr txBox="1">
            <a:spLocks noChangeArrowheads="1"/>
          </p:cNvSpPr>
          <p:nvPr/>
        </p:nvSpPr>
        <p:spPr bwMode="auto">
          <a:xfrm>
            <a:off x="2514600" y="2803525"/>
            <a:ext cx="6412117"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ar-JO" sz="4000" dirty="0">
                <a:solidFill>
                  <a:srgbClr val="000000"/>
                </a:solidFill>
                <a:latin typeface="Scholar" charset="0"/>
                <a:cs typeface="Arial" panose="020B0604020202020204" pitchFamily="34" charset="0"/>
              </a:rPr>
              <a:t>يعقوب والد تداوس</a:t>
            </a:r>
            <a:endParaRPr lang="en-US" sz="4000" dirty="0">
              <a:solidFill>
                <a:srgbClr val="000000"/>
              </a:solidFill>
              <a:latin typeface="Arial" panose="020B0604020202020204" pitchFamily="34" charset="0"/>
              <a:cs typeface="Arial" panose="020B0604020202020204" pitchFamily="34" charset="0"/>
            </a:endParaRPr>
          </a:p>
        </p:txBody>
      </p:sp>
      <p:sp>
        <p:nvSpPr>
          <p:cNvPr id="89095" name="Rectangle 7"/>
          <p:cNvSpPr>
            <a:spLocks noGrp="1" noChangeArrowheads="1"/>
          </p:cNvSpPr>
          <p:nvPr>
            <p:ph type="title" idx="4294967295"/>
          </p:nvPr>
        </p:nvSpPr>
        <p:spPr>
          <a:xfrm>
            <a:off x="2555875" y="-603250"/>
            <a:ext cx="6477000" cy="685800"/>
          </a:xfrm>
        </p:spPr>
        <p:txBody>
          <a:bodyPr/>
          <a:lstStyle/>
          <a:p>
            <a:pPr eaLnBrk="1" hangingPunct="1">
              <a:defRPr/>
            </a:pPr>
            <a:r>
              <a:rPr lang="en-US" dirty="0">
                <a:solidFill>
                  <a:schemeClr val="bg1"/>
                </a:solidFill>
                <a:latin typeface="Arial" charset="0"/>
              </a:rPr>
              <a:t>Son of Thaddeus or </a:t>
            </a:r>
            <a:r>
              <a:rPr lang="en-US" dirty="0" err="1">
                <a:solidFill>
                  <a:schemeClr val="bg1"/>
                </a:solidFill>
                <a:latin typeface="Arial" charset="0"/>
              </a:rPr>
              <a:t>Alphaeus</a:t>
            </a:r>
            <a:endParaRPr lang="en-US" dirty="0">
              <a:latin typeface="Arial" charset="0"/>
            </a:endParaRPr>
          </a:p>
        </p:txBody>
      </p:sp>
    </p:spTree>
    <p:extLst>
      <p:ext uri="{BB962C8B-B14F-4D97-AF65-F5344CB8AC3E}">
        <p14:creationId xmlns:p14="http://schemas.microsoft.com/office/powerpoint/2010/main" val="896821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89092"/>
                                        </p:tgtEl>
                                        <p:attrNameLst>
                                          <p:attrName>style.visibility</p:attrName>
                                        </p:attrNameLst>
                                      </p:cBhvr>
                                      <p:to>
                                        <p:strVal val="visible"/>
                                      </p:to>
                                    </p:set>
                                    <p:anim calcmode="lin" valueType="num">
                                      <p:cBhvr additive="base">
                                        <p:cTn id="7" dur="500" fill="hold"/>
                                        <p:tgtEl>
                                          <p:spTgt spid="89092"/>
                                        </p:tgtEl>
                                        <p:attrNameLst>
                                          <p:attrName>ppt_x</p:attrName>
                                        </p:attrNameLst>
                                      </p:cBhvr>
                                      <p:tavLst>
                                        <p:tav tm="0">
                                          <p:val>
                                            <p:strVal val="#ppt_x"/>
                                          </p:val>
                                        </p:tav>
                                        <p:tav tm="100000">
                                          <p:val>
                                            <p:strVal val="#ppt_x"/>
                                          </p:val>
                                        </p:tav>
                                      </p:tavLst>
                                    </p:anim>
                                    <p:anim calcmode="lin" valueType="num">
                                      <p:cBhvr additive="base">
                                        <p:cTn id="8" dur="500" fill="hold"/>
                                        <p:tgtEl>
                                          <p:spTgt spid="8909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xit" presetSubtype="4" fill="hold" grpId="1" nodeType="afterEffect">
                                  <p:stCondLst>
                                    <p:cond delay="1000"/>
                                  </p:stCondLst>
                                  <p:childTnLst>
                                    <p:anim calcmode="lin" valueType="num">
                                      <p:cBhvr additive="base">
                                        <p:cTn id="11" dur="2000"/>
                                        <p:tgtEl>
                                          <p:spTgt spid="89092"/>
                                        </p:tgtEl>
                                        <p:attrNameLst>
                                          <p:attrName>ppt_x</p:attrName>
                                        </p:attrNameLst>
                                      </p:cBhvr>
                                      <p:tavLst>
                                        <p:tav tm="0">
                                          <p:val>
                                            <p:strVal val="ppt_x"/>
                                          </p:val>
                                        </p:tav>
                                        <p:tav tm="100000">
                                          <p:val>
                                            <p:strVal val="ppt_x"/>
                                          </p:val>
                                        </p:tav>
                                      </p:tavLst>
                                    </p:anim>
                                    <p:anim calcmode="lin" valueType="num">
                                      <p:cBhvr additive="base">
                                        <p:cTn id="12" dur="2000"/>
                                        <p:tgtEl>
                                          <p:spTgt spid="89092"/>
                                        </p:tgtEl>
                                        <p:attrNameLst>
                                          <p:attrName>ppt_y</p:attrName>
                                        </p:attrNameLst>
                                      </p:cBhvr>
                                      <p:tavLst>
                                        <p:tav tm="0">
                                          <p:val>
                                            <p:strVal val="ppt_y"/>
                                          </p:val>
                                        </p:tav>
                                        <p:tav tm="100000">
                                          <p:val>
                                            <p:strVal val="1+ppt_h/2"/>
                                          </p:val>
                                        </p:tav>
                                      </p:tavLst>
                                    </p:anim>
                                    <p:set>
                                      <p:cBhvr>
                                        <p:cTn id="13" dur="1" fill="hold">
                                          <p:stCondLst>
                                            <p:cond delay="1999"/>
                                          </p:stCondLst>
                                        </p:cTn>
                                        <p:tgtEl>
                                          <p:spTgt spid="89092"/>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9093"/>
                                        </p:tgtEl>
                                        <p:attrNameLst>
                                          <p:attrName>style.visibility</p:attrName>
                                        </p:attrNameLst>
                                      </p:cBhvr>
                                      <p:to>
                                        <p:strVal val="visible"/>
                                      </p:to>
                                    </p:set>
                                    <p:anim calcmode="lin" valueType="num">
                                      <p:cBhvr additive="base">
                                        <p:cTn id="18" dur="500" fill="hold"/>
                                        <p:tgtEl>
                                          <p:spTgt spid="89093"/>
                                        </p:tgtEl>
                                        <p:attrNameLst>
                                          <p:attrName>ppt_x</p:attrName>
                                        </p:attrNameLst>
                                      </p:cBhvr>
                                      <p:tavLst>
                                        <p:tav tm="0">
                                          <p:val>
                                            <p:strVal val="#ppt_x"/>
                                          </p:val>
                                        </p:tav>
                                        <p:tav tm="100000">
                                          <p:val>
                                            <p:strVal val="#ppt_x"/>
                                          </p:val>
                                        </p:tav>
                                      </p:tavLst>
                                    </p:anim>
                                    <p:anim calcmode="lin" valueType="num">
                                      <p:cBhvr additive="base">
                                        <p:cTn id="19" dur="500" fill="hold"/>
                                        <p:tgtEl>
                                          <p:spTgt spid="89093"/>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xit" presetSubtype="4" fill="hold" grpId="1" nodeType="afterEffect">
                                  <p:stCondLst>
                                    <p:cond delay="1000"/>
                                  </p:stCondLst>
                                  <p:childTnLst>
                                    <p:anim calcmode="lin" valueType="num">
                                      <p:cBhvr additive="base">
                                        <p:cTn id="22" dur="2000"/>
                                        <p:tgtEl>
                                          <p:spTgt spid="89093"/>
                                        </p:tgtEl>
                                        <p:attrNameLst>
                                          <p:attrName>ppt_x</p:attrName>
                                        </p:attrNameLst>
                                      </p:cBhvr>
                                      <p:tavLst>
                                        <p:tav tm="0">
                                          <p:val>
                                            <p:strVal val="ppt_x"/>
                                          </p:val>
                                        </p:tav>
                                        <p:tav tm="100000">
                                          <p:val>
                                            <p:strVal val="ppt_x"/>
                                          </p:val>
                                        </p:tav>
                                      </p:tavLst>
                                    </p:anim>
                                    <p:anim calcmode="lin" valueType="num">
                                      <p:cBhvr additive="base">
                                        <p:cTn id="23" dur="2000"/>
                                        <p:tgtEl>
                                          <p:spTgt spid="89093"/>
                                        </p:tgtEl>
                                        <p:attrNameLst>
                                          <p:attrName>ppt_y</p:attrName>
                                        </p:attrNameLst>
                                      </p:cBhvr>
                                      <p:tavLst>
                                        <p:tav tm="0">
                                          <p:val>
                                            <p:strVal val="ppt_y"/>
                                          </p:val>
                                        </p:tav>
                                        <p:tav tm="100000">
                                          <p:val>
                                            <p:strVal val="1+ppt_h/2"/>
                                          </p:val>
                                        </p:tav>
                                      </p:tavLst>
                                    </p:anim>
                                    <p:set>
                                      <p:cBhvr>
                                        <p:cTn id="24" dur="1" fill="hold">
                                          <p:stCondLst>
                                            <p:cond delay="1999"/>
                                          </p:stCondLst>
                                        </p:cTn>
                                        <p:tgtEl>
                                          <p:spTgt spid="890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2" grpId="0"/>
      <p:bldP spid="89092" grpId="1"/>
      <p:bldP spid="89093" grpId="0"/>
      <p:bldP spid="8909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n-cs"/>
            </a:endParaRPr>
          </a:p>
        </p:txBody>
      </p:sp>
      <p:sp>
        <p:nvSpPr>
          <p:cNvPr id="3" name="Oval 2" descr="Oval 13">
            <a:extLst>
              <a:ext uri="{FF2B5EF4-FFF2-40B4-BE49-F238E27FC236}">
                <a16:creationId xmlns:a16="http://schemas.microsoft.com/office/drawing/2014/main" id="{7278D4B9-1144-9629-7EA9-163FAA4E3376}"/>
              </a:ext>
            </a:extLst>
          </p:cNvPr>
          <p:cNvSpPr>
            <a:spLocks/>
          </p:cNvSpPr>
          <p:nvPr/>
        </p:nvSpPr>
        <p:spPr bwMode="auto">
          <a:xfrm>
            <a:off x="1214476" y="3559822"/>
            <a:ext cx="1943100" cy="790575"/>
          </a:xfrm>
          <a:prstGeom prst="ellipse">
            <a:avLst/>
          </a:prstGeom>
          <a:solidFill>
            <a:srgbClr val="FF000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imes Roman" pitchFamily="2" charset="0"/>
              <a:ea typeface="Times Roman" pitchFamily="2" charset="0"/>
              <a:cs typeface="Times Roman" pitchFamily="2" charset="0"/>
              <a:sym typeface="Times Roman" pitchFamily="2" charset="0"/>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ar-JO" sz="3600" dirty="0">
                <a:solidFill>
                  <a:schemeClr val="tx1"/>
                </a:solidFill>
                <a:cs typeface="Arial"/>
              </a:rPr>
              <a:t>اضطهاد مدينة المسيح له</a:t>
            </a:r>
            <a:endParaRPr kumimoji="1" lang="en-US" sz="3600" dirty="0">
              <a:solidFill>
                <a:schemeClr val="tx1"/>
              </a:solidFill>
              <a:cs typeface="Arial"/>
            </a:endParaRPr>
          </a:p>
        </p:txBody>
      </p:sp>
      <p:sp>
        <p:nvSpPr>
          <p:cNvPr id="507922" name="Text Box 18"/>
          <p:cNvSpPr txBox="1">
            <a:spLocks noChangeArrowheads="1"/>
          </p:cNvSpPr>
          <p:nvPr/>
        </p:nvSpPr>
        <p:spPr bwMode="auto">
          <a:xfrm>
            <a:off x="71439" y="4941905"/>
            <a:ext cx="9037637" cy="830817"/>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أليس هذا هو النجار ابن مريم و أخو يعقوب و يوسي و يهوذا و سمعان أو ليست </a:t>
            </a:r>
            <a:r>
              <a:rPr kumimoji="0" lang="ar-JO"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أخواته</a:t>
            </a: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ههنا عندنا فكانوا يعثرون به (مرقس 6: 3)</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1" name="Text Box 27"/>
          <p:cNvSpPr txBox="1">
            <a:spLocks noChangeArrowheads="1"/>
          </p:cNvSpPr>
          <p:nvPr/>
        </p:nvSpPr>
        <p:spPr bwMode="auto">
          <a:xfrm>
            <a:off x="5508625" y="1125576"/>
            <a:ext cx="267537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الرجال باللون الأبيض</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2" name="Text Box 28"/>
          <p:cNvSpPr txBox="1">
            <a:spLocks noChangeArrowheads="1"/>
          </p:cNvSpPr>
          <p:nvPr/>
        </p:nvSpPr>
        <p:spPr bwMode="auto">
          <a:xfrm>
            <a:off x="5508663" y="1557376"/>
            <a:ext cx="262728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النساء باللون الأصفر</a:t>
            </a:r>
            <a:endParaRPr kumimoji="0" lang="en-US" sz="20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يوسف</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يهوذا</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يعقوب</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أخت 1</a:t>
              </a:r>
              <a:endPar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أخت 2</a:t>
              </a:r>
              <a:endPar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سمعان</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44" name="Text Box 8"/>
          <p:cNvSpPr txBox="1">
            <a:spLocks noChangeArrowheads="1"/>
          </p:cNvSpPr>
          <p:nvPr/>
        </p:nvSpPr>
        <p:spPr bwMode="auto">
          <a:xfrm>
            <a:off x="1817689" y="1557376"/>
            <a:ext cx="719707" cy="523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مريم</a:t>
            </a:r>
            <a:endPar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يوسف</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300043" name="Group 12"/>
          <p:cNvGrpSpPr>
            <a:grpSpLocks/>
          </p:cNvGrpSpPr>
          <p:nvPr/>
        </p:nvGrpSpPr>
        <p:grpSpPr bwMode="auto">
          <a:xfrm>
            <a:off x="34925" y="981075"/>
            <a:ext cx="1657350" cy="1223963"/>
            <a:chOff x="-318282" y="980728"/>
            <a:chExt cx="1800200" cy="1224136"/>
          </a:xfrm>
        </p:grpSpPr>
        <p:sp>
          <p:nvSpPr>
            <p:cNvPr id="12" name="Cloud 11"/>
            <p:cNvSpPr/>
            <p:nvPr/>
          </p:nvSpPr>
          <p:spPr bwMode="auto">
            <a:xfrm>
              <a:off x="-318282" y="980728"/>
              <a:ext cx="1800200"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n-cs"/>
              </a:endParaRPr>
            </a:p>
          </p:txBody>
        </p:sp>
        <p:sp>
          <p:nvSpPr>
            <p:cNvPr id="300056" name="Text Box 8"/>
            <p:cNvSpPr txBox="1">
              <a:spLocks noChangeArrowheads="1"/>
            </p:cNvSpPr>
            <p:nvPr/>
          </p:nvSpPr>
          <p:spPr bwMode="auto">
            <a:xfrm>
              <a:off x="-36512" y="1106741"/>
              <a:ext cx="1181353" cy="954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الروح القدس</a:t>
              </a:r>
              <a:endParaRPr kumimoji="0" lang="en-US" sz="2000" b="1" i="1" u="none" strike="noStrike" kern="1200" cap="none" spc="0" normalizeH="0" baseline="0" noProof="0" dirty="0">
                <a:ln>
                  <a:noFill/>
                </a:ln>
                <a:solidFill>
                  <a:srgbClr val="1822CD"/>
                </a:solidFill>
                <a:effectLst/>
                <a:uLnTx/>
                <a:uFillTx/>
                <a:latin typeface="Arial" charset="0"/>
                <a:ea typeface="ＭＳ Ｐゴシック" charset="0"/>
                <a:cs typeface="Arial" charset="0"/>
              </a:endParaRPr>
            </a:p>
          </p:txBody>
        </p:sp>
      </p:gr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11" name="Group 10"/>
          <p:cNvGrpSpPr>
            <a:grpSpLocks/>
          </p:cNvGrpSpPr>
          <p:nvPr/>
        </p:nvGrpSpPr>
        <p:grpSpPr bwMode="auto">
          <a:xfrm>
            <a:off x="144463" y="2108201"/>
            <a:ext cx="2124075" cy="1699558"/>
            <a:chOff x="0" y="2107704"/>
            <a:chExt cx="2123728" cy="1699845"/>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يسوع</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300047" name="Group 7"/>
            <p:cNvGrpSpPr>
              <a:grpSpLocks/>
            </p:cNvGrpSpPr>
            <p:nvPr/>
          </p:nvGrpSpPr>
          <p:grpSpPr bwMode="auto">
            <a:xfrm>
              <a:off x="395536" y="2107704"/>
              <a:ext cx="1728192" cy="1321296"/>
              <a:chOff x="467544" y="2107704"/>
              <a:chExt cx="1728192" cy="1321296"/>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1" name="Line 17"/>
              <p:cNvSpPr>
                <a:spLocks noChangeShapeType="1"/>
              </p:cNvSpPr>
              <p:nvPr/>
            </p:nvSpPr>
            <p:spPr bwMode="auto">
              <a:xfrm>
                <a:off x="467230"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spTree>
    <p:extLst>
      <p:ext uri="{BB962C8B-B14F-4D97-AF65-F5344CB8AC3E}">
        <p14:creationId xmlns:p14="http://schemas.microsoft.com/office/powerpoint/2010/main" val="25079187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793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dissolve">
                                      <p:cBhvr>
                                        <p:cTn id="22" dur="500"/>
                                        <p:tgtEl>
                                          <p:spTgt spid="4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79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507922" grpId="0"/>
      <p:bldP spid="507931" grpId="0"/>
      <p:bldP spid="44" grpId="0" build="p" autoUpdateAnimBg="0"/>
      <p:bldP spid="45"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6577" name="Text Box 3"/>
          <p:cNvSpPr txBox="1">
            <a:spLocks noChangeArrowheads="1"/>
          </p:cNvSpPr>
          <p:nvPr/>
        </p:nvSpPr>
        <p:spPr bwMode="auto">
          <a:xfrm>
            <a:off x="3505200" y="685800"/>
            <a:ext cx="48768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ar-JO" sz="6000" dirty="0">
                <a:solidFill>
                  <a:srgbClr val="000000"/>
                </a:solidFill>
                <a:latin typeface="Arial" panose="020B0604020202020204" pitchFamily="34" charset="0"/>
                <a:cs typeface="Arial" panose="020B0604020202020204" pitchFamily="34" charset="0"/>
              </a:rPr>
              <a:t>تأليف</a:t>
            </a:r>
            <a:endParaRPr lang="en-US" sz="6000" dirty="0">
              <a:solidFill>
                <a:srgbClr val="000000"/>
              </a:solidFill>
              <a:latin typeface="Arial" panose="020B0604020202020204" pitchFamily="34" charset="0"/>
              <a:cs typeface="Arial" panose="020B0604020202020204" pitchFamily="34" charset="0"/>
            </a:endParaRPr>
          </a:p>
        </p:txBody>
      </p:sp>
      <p:sp>
        <p:nvSpPr>
          <p:cNvPr id="90118" name="Text Box 6"/>
          <p:cNvSpPr txBox="1">
            <a:spLocks noChangeArrowheads="1"/>
          </p:cNvSpPr>
          <p:nvPr/>
        </p:nvSpPr>
        <p:spPr bwMode="auto">
          <a:xfrm>
            <a:off x="3505200" y="1828800"/>
            <a:ext cx="50292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ar-JO" sz="4000" dirty="0">
                <a:solidFill>
                  <a:srgbClr val="000000"/>
                </a:solidFill>
                <a:latin typeface="Arial" panose="020B0604020202020204" pitchFamily="34" charset="0"/>
                <a:cs typeface="Arial" panose="020B0604020202020204" pitchFamily="34" charset="0"/>
              </a:rPr>
              <a:t>يعقوب أخو يسوع</a:t>
            </a:r>
            <a:endParaRPr lang="en-US" sz="4000" dirty="0">
              <a:solidFill>
                <a:srgbClr val="000000"/>
              </a:solidFill>
              <a:latin typeface="Arial" panose="020B0604020202020204" pitchFamily="34" charset="0"/>
              <a:cs typeface="Arial" panose="020B0604020202020204" pitchFamily="34" charset="0"/>
            </a:endParaRPr>
          </a:p>
        </p:txBody>
      </p:sp>
      <p:pic>
        <p:nvPicPr>
          <p:cNvPr id="90120" name="Picture 8" descr="Jamesm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2590800"/>
            <a:ext cx="158115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23" name="Text Box 11"/>
          <p:cNvSpPr txBox="1">
            <a:spLocks noChangeArrowheads="1"/>
          </p:cNvSpPr>
          <p:nvPr/>
        </p:nvSpPr>
        <p:spPr bwMode="auto">
          <a:xfrm>
            <a:off x="6400800" y="2971800"/>
            <a:ext cx="2133600"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eaLnBrk="0" fontAlgn="base" hangingPunct="0">
              <a:spcBef>
                <a:spcPct val="0"/>
              </a:spcBef>
              <a:spcAft>
                <a:spcPct val="0"/>
              </a:spcAft>
            </a:pPr>
            <a:r>
              <a:rPr lang="ar-JO" b="1" dirty="0">
                <a:solidFill>
                  <a:srgbClr val="000000"/>
                </a:solidFill>
                <a:latin typeface="Arial" panose="020B0604020202020204" pitchFamily="34" charset="0"/>
                <a:cs typeface="Arial" panose="020B0604020202020204" pitchFamily="34" charset="0"/>
              </a:rPr>
              <a:t>كيف</a:t>
            </a:r>
          </a:p>
          <a:p>
            <a:pPr algn="ctr" defTabSz="914400" eaLnBrk="0" fontAlgn="base" hangingPunct="0">
              <a:spcBef>
                <a:spcPct val="0"/>
              </a:spcBef>
              <a:spcAft>
                <a:spcPct val="0"/>
              </a:spcAft>
            </a:pPr>
            <a:r>
              <a:rPr lang="ar-JO" b="1" dirty="0">
                <a:solidFill>
                  <a:srgbClr val="000000"/>
                </a:solidFill>
                <a:latin typeface="Arial" panose="020B0604020202020204" pitchFamily="34" charset="0"/>
                <a:cs typeface="Arial" panose="020B0604020202020204" pitchFamily="34" charset="0"/>
              </a:rPr>
              <a:t>سيكون</a:t>
            </a:r>
          </a:p>
          <a:p>
            <a:pPr algn="ctr" defTabSz="914400" eaLnBrk="0" fontAlgn="base" hangingPunct="0">
              <a:spcBef>
                <a:spcPct val="0"/>
              </a:spcBef>
              <a:spcAft>
                <a:spcPct val="0"/>
              </a:spcAft>
            </a:pPr>
            <a:r>
              <a:rPr lang="ar-JO" b="1" dirty="0">
                <a:solidFill>
                  <a:srgbClr val="000000"/>
                </a:solidFill>
                <a:latin typeface="Arial" panose="020B0604020202020204" pitchFamily="34" charset="0"/>
                <a:cs typeface="Arial" panose="020B0604020202020204" pitchFamily="34" charset="0"/>
              </a:rPr>
              <a:t>الأمر</a:t>
            </a:r>
          </a:p>
          <a:p>
            <a:pPr algn="ctr" defTabSz="914400" eaLnBrk="0" fontAlgn="base" hangingPunct="0">
              <a:spcBef>
                <a:spcPct val="0"/>
              </a:spcBef>
              <a:spcAft>
                <a:spcPct val="0"/>
              </a:spcAft>
            </a:pPr>
            <a:r>
              <a:rPr lang="ar-JO" b="1" dirty="0">
                <a:solidFill>
                  <a:srgbClr val="000000"/>
                </a:solidFill>
                <a:latin typeface="Arial" panose="020B0604020202020204" pitchFamily="34" charset="0"/>
                <a:cs typeface="Arial" panose="020B0604020202020204" pitchFamily="34" charset="0"/>
              </a:rPr>
              <a:t>لو نشأتَ</a:t>
            </a:r>
          </a:p>
          <a:p>
            <a:pPr algn="ctr" defTabSz="914400" eaLnBrk="0" fontAlgn="base" hangingPunct="0">
              <a:spcBef>
                <a:spcPct val="0"/>
              </a:spcBef>
              <a:spcAft>
                <a:spcPct val="0"/>
              </a:spcAft>
            </a:pPr>
            <a:r>
              <a:rPr lang="ar-JO" b="1" dirty="0">
                <a:solidFill>
                  <a:srgbClr val="000000"/>
                </a:solidFill>
                <a:latin typeface="Arial" panose="020B0604020202020204" pitchFamily="34" charset="0"/>
                <a:cs typeface="Arial" panose="020B0604020202020204" pitchFamily="34" charset="0"/>
              </a:rPr>
              <a:t>مع</a:t>
            </a:r>
          </a:p>
          <a:p>
            <a:pPr algn="ctr" defTabSz="914400" eaLnBrk="0" fontAlgn="base" hangingPunct="0">
              <a:spcBef>
                <a:spcPct val="0"/>
              </a:spcBef>
              <a:spcAft>
                <a:spcPct val="0"/>
              </a:spcAft>
            </a:pPr>
            <a:r>
              <a:rPr lang="ar-JO" b="1" dirty="0">
                <a:solidFill>
                  <a:srgbClr val="000000"/>
                </a:solidFill>
                <a:latin typeface="Arial" panose="020B0604020202020204" pitchFamily="34" charset="0"/>
                <a:cs typeface="Arial" panose="020B0604020202020204" pitchFamily="34" charset="0"/>
              </a:rPr>
              <a:t>أخٍ</a:t>
            </a:r>
          </a:p>
          <a:p>
            <a:pPr algn="ctr" defTabSz="914400" eaLnBrk="0" fontAlgn="base" hangingPunct="0">
              <a:spcBef>
                <a:spcPct val="0"/>
              </a:spcBef>
              <a:spcAft>
                <a:spcPct val="0"/>
              </a:spcAft>
            </a:pPr>
            <a:r>
              <a:rPr lang="ar-JO" b="1" dirty="0">
                <a:solidFill>
                  <a:srgbClr val="000000"/>
                </a:solidFill>
                <a:latin typeface="Arial" panose="020B0604020202020204" pitchFamily="34" charset="0"/>
                <a:cs typeface="Arial" panose="020B0604020202020204" pitchFamily="34" charset="0"/>
              </a:rPr>
              <a:t>مثاليّ</a:t>
            </a:r>
          </a:p>
          <a:p>
            <a:pPr algn="ctr" defTabSz="914400" eaLnBrk="0" fontAlgn="base" hangingPunct="0">
              <a:spcBef>
                <a:spcPct val="0"/>
              </a:spcBef>
              <a:spcAft>
                <a:spcPct val="0"/>
              </a:spcAft>
            </a:pPr>
            <a:r>
              <a:rPr lang="ar-JO" b="1" dirty="0">
                <a:solidFill>
                  <a:srgbClr val="000000"/>
                </a:solidFill>
                <a:latin typeface="Arial" panose="020B0604020202020204" pitchFamily="34" charset="0"/>
                <a:cs typeface="Arial" panose="020B0604020202020204" pitchFamily="34" charset="0"/>
              </a:rPr>
              <a:t>أكبر؟</a:t>
            </a:r>
            <a:endParaRPr lang="en-US" b="1" dirty="0">
              <a:solidFill>
                <a:srgbClr val="000000"/>
              </a:solidFill>
              <a:latin typeface="Arial" panose="020B0604020202020204" pitchFamily="34" charset="0"/>
              <a:cs typeface="Arial" panose="020B0604020202020204" pitchFamily="34" charset="0"/>
            </a:endParaRPr>
          </a:p>
        </p:txBody>
      </p:sp>
      <p:sp>
        <p:nvSpPr>
          <p:cNvPr id="90124" name="Rectangle 12"/>
          <p:cNvSpPr>
            <a:spLocks noGrp="1" noChangeArrowheads="1"/>
          </p:cNvSpPr>
          <p:nvPr>
            <p:ph type="title" idx="4294967295"/>
          </p:nvPr>
        </p:nvSpPr>
        <p:spPr>
          <a:xfrm>
            <a:off x="2438400" y="-569913"/>
            <a:ext cx="6400800" cy="685801"/>
          </a:xfrm>
        </p:spPr>
        <p:txBody>
          <a:bodyPr/>
          <a:lstStyle/>
          <a:p>
            <a:pPr eaLnBrk="1" hangingPunct="1">
              <a:defRPr/>
            </a:pPr>
            <a:r>
              <a:rPr lang="en-US" dirty="0">
                <a:solidFill>
                  <a:schemeClr val="bg1"/>
                </a:solidFill>
                <a:latin typeface="Arial" charset="0"/>
              </a:rPr>
              <a:t>Brother of Jesus</a:t>
            </a:r>
          </a:p>
        </p:txBody>
      </p:sp>
    </p:spTree>
    <p:extLst>
      <p:ext uri="{BB962C8B-B14F-4D97-AF65-F5344CB8AC3E}">
        <p14:creationId xmlns:p14="http://schemas.microsoft.com/office/powerpoint/2010/main" val="413004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90118"/>
                                        </p:tgtEl>
                                        <p:attrNameLst>
                                          <p:attrName>style.visibility</p:attrName>
                                        </p:attrNameLst>
                                      </p:cBhvr>
                                      <p:to>
                                        <p:strVal val="visible"/>
                                      </p:to>
                                    </p:set>
                                    <p:anim calcmode="lin" valueType="num">
                                      <p:cBhvr additive="base">
                                        <p:cTn id="7" dur="500" fill="hold"/>
                                        <p:tgtEl>
                                          <p:spTgt spid="90118"/>
                                        </p:tgtEl>
                                        <p:attrNameLst>
                                          <p:attrName>ppt_x</p:attrName>
                                        </p:attrNameLst>
                                      </p:cBhvr>
                                      <p:tavLst>
                                        <p:tav tm="0">
                                          <p:val>
                                            <p:strVal val="#ppt_x"/>
                                          </p:val>
                                        </p:tav>
                                        <p:tav tm="100000">
                                          <p:val>
                                            <p:strVal val="#ppt_x"/>
                                          </p:val>
                                        </p:tav>
                                      </p:tavLst>
                                    </p:anim>
                                    <p:anim calcmode="lin" valueType="num">
                                      <p:cBhvr additive="base">
                                        <p:cTn id="8" dur="500" fill="hold"/>
                                        <p:tgtEl>
                                          <p:spTgt spid="9011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6" presetClass="emph" presetSubtype="0" fill="hold" grpId="1" nodeType="afterEffect">
                                  <p:stCondLst>
                                    <p:cond delay="1000"/>
                                  </p:stCondLst>
                                  <p:childTnLst>
                                    <p:animEffect transition="out" filter="fade">
                                      <p:cBhvr>
                                        <p:cTn id="11" dur="1000" tmFilter="0, 0; .2, .5; .8, .5; 1, 0"/>
                                        <p:tgtEl>
                                          <p:spTgt spid="90118"/>
                                        </p:tgtEl>
                                      </p:cBhvr>
                                    </p:animEffect>
                                    <p:animScale>
                                      <p:cBhvr>
                                        <p:cTn id="12" dur="500" autoRev="1" fill="hold"/>
                                        <p:tgtEl>
                                          <p:spTgt spid="90118"/>
                                        </p:tgtEl>
                                      </p:cBhvr>
                                      <p:by x="105000" y="105000"/>
                                    </p:animScale>
                                  </p:childTnLst>
                                </p:cTn>
                              </p:par>
                            </p:childTnLst>
                          </p:cTn>
                        </p:par>
                        <p:par>
                          <p:cTn id="13" fill="hold" nodeType="afterGroup">
                            <p:stCondLst>
                              <p:cond delay="2500"/>
                            </p:stCondLst>
                            <p:childTnLst>
                              <p:par>
                                <p:cTn id="14" presetID="23" presetClass="entr" presetSubtype="16" fill="hold" nodeType="afterEffect">
                                  <p:stCondLst>
                                    <p:cond delay="0"/>
                                  </p:stCondLst>
                                  <p:childTnLst>
                                    <p:set>
                                      <p:cBhvr>
                                        <p:cTn id="15" dur="1" fill="hold">
                                          <p:stCondLst>
                                            <p:cond delay="0"/>
                                          </p:stCondLst>
                                        </p:cTn>
                                        <p:tgtEl>
                                          <p:spTgt spid="90120"/>
                                        </p:tgtEl>
                                        <p:attrNameLst>
                                          <p:attrName>style.visibility</p:attrName>
                                        </p:attrNameLst>
                                      </p:cBhvr>
                                      <p:to>
                                        <p:strVal val="visible"/>
                                      </p:to>
                                    </p:set>
                                    <p:anim calcmode="lin" valueType="num">
                                      <p:cBhvr>
                                        <p:cTn id="16" dur="2000" fill="hold"/>
                                        <p:tgtEl>
                                          <p:spTgt spid="90120"/>
                                        </p:tgtEl>
                                        <p:attrNameLst>
                                          <p:attrName>ppt_w</p:attrName>
                                        </p:attrNameLst>
                                      </p:cBhvr>
                                      <p:tavLst>
                                        <p:tav tm="0">
                                          <p:val>
                                            <p:fltVal val="0"/>
                                          </p:val>
                                        </p:tav>
                                        <p:tav tm="100000">
                                          <p:val>
                                            <p:strVal val="#ppt_w"/>
                                          </p:val>
                                        </p:tav>
                                      </p:tavLst>
                                    </p:anim>
                                    <p:anim calcmode="lin" valueType="num">
                                      <p:cBhvr>
                                        <p:cTn id="17" dur="2000" fill="hold"/>
                                        <p:tgtEl>
                                          <p:spTgt spid="90120"/>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7" presetClass="entr" presetSubtype="4" fill="hold" grpId="0" nodeType="clickEffect">
                                  <p:stCondLst>
                                    <p:cond delay="0"/>
                                  </p:stCondLst>
                                  <p:childTnLst>
                                    <p:set>
                                      <p:cBhvr>
                                        <p:cTn id="21" dur="1" fill="hold">
                                          <p:stCondLst>
                                            <p:cond delay="0"/>
                                          </p:stCondLst>
                                        </p:cTn>
                                        <p:tgtEl>
                                          <p:spTgt spid="90123"/>
                                        </p:tgtEl>
                                        <p:attrNameLst>
                                          <p:attrName>style.visibility</p:attrName>
                                        </p:attrNameLst>
                                      </p:cBhvr>
                                      <p:to>
                                        <p:strVal val="visible"/>
                                      </p:to>
                                    </p:set>
                                    <p:anim calcmode="lin" valueType="num">
                                      <p:cBhvr additive="base">
                                        <p:cTn id="22" dur="5000" fill="hold"/>
                                        <p:tgtEl>
                                          <p:spTgt spid="90123"/>
                                        </p:tgtEl>
                                        <p:attrNameLst>
                                          <p:attrName>ppt_x</p:attrName>
                                        </p:attrNameLst>
                                      </p:cBhvr>
                                      <p:tavLst>
                                        <p:tav tm="0">
                                          <p:val>
                                            <p:strVal val="#ppt_x"/>
                                          </p:val>
                                        </p:tav>
                                        <p:tav tm="100000">
                                          <p:val>
                                            <p:strVal val="#ppt_x"/>
                                          </p:val>
                                        </p:tav>
                                      </p:tavLst>
                                    </p:anim>
                                    <p:anim calcmode="lin" valueType="num">
                                      <p:cBhvr additive="base">
                                        <p:cTn id="23" dur="5000" fill="hold"/>
                                        <p:tgtEl>
                                          <p:spTgt spid="90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8" grpId="0"/>
      <p:bldP spid="90118" grpId="1"/>
      <p:bldP spid="901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7" name="Rectangle 1028"/>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869" y="676397"/>
            <a:ext cx="9146869" cy="5136097"/>
          </a:xfrm>
          <a:prstGeom prst="rect">
            <a:avLst/>
          </a:prstGeom>
        </p:spPr>
      </p:pic>
      <p:sp>
        <p:nvSpPr>
          <p:cNvPr id="574465" name="Rectangle 1026"/>
          <p:cNvSpPr>
            <a:spLocks noGrp="1" noChangeArrowheads="1"/>
          </p:cNvSpPr>
          <p:nvPr>
            <p:ph type="ctrTitle"/>
          </p:nvPr>
        </p:nvSpPr>
        <p:spPr>
          <a:xfrm>
            <a:off x="685800" y="1361588"/>
            <a:ext cx="4302659" cy="2059546"/>
          </a:xfrm>
        </p:spPr>
        <p:txBody>
          <a:bodyPr/>
          <a:lstStyle/>
          <a:p>
            <a:pPr eaLnBrk="1" hangingPunct="1"/>
            <a:r>
              <a:rPr lang="ar-JO" b="1" i="0" dirty="0">
                <a:effectLst>
                  <a:glow rad="228600">
                    <a:schemeClr val="bg1"/>
                  </a:glow>
                </a:effectLst>
                <a:latin typeface="Arial" panose="020B0604020202020204" pitchFamily="34" charset="0"/>
                <a:cs typeface="Arial" panose="020B0604020202020204" pitchFamily="34" charset="0"/>
              </a:rPr>
              <a:t>من هم </a:t>
            </a:r>
            <a:br>
              <a:rPr lang="ar-JO" b="1" i="0" dirty="0">
                <a:effectLst>
                  <a:glow rad="228600">
                    <a:schemeClr val="bg1"/>
                  </a:glow>
                </a:effectLst>
                <a:latin typeface="Arial" panose="020B0604020202020204" pitchFamily="34" charset="0"/>
                <a:cs typeface="Arial" panose="020B0604020202020204" pitchFamily="34" charset="0"/>
              </a:rPr>
            </a:br>
            <a:r>
              <a:rPr lang="ar-JO" b="1" i="0" dirty="0">
                <a:solidFill>
                  <a:srgbClr val="FFFFFF"/>
                </a:solidFill>
                <a:effectLst>
                  <a:glow rad="228600">
                    <a:schemeClr val="bg1"/>
                  </a:glow>
                </a:effectLst>
                <a:latin typeface="Arial" panose="020B0604020202020204" pitchFamily="34" charset="0"/>
                <a:cs typeface="Arial" panose="020B0604020202020204" pitchFamily="34" charset="0"/>
              </a:rPr>
              <a:t>القرّاء الأصليين</a:t>
            </a:r>
            <a:br>
              <a:rPr lang="ar-JO" b="1" i="0" dirty="0">
                <a:effectLst>
                  <a:glow rad="228600">
                    <a:schemeClr val="bg1"/>
                  </a:glow>
                </a:effectLst>
                <a:latin typeface="Arial" panose="020B0604020202020204" pitchFamily="34" charset="0"/>
                <a:cs typeface="Arial" panose="020B0604020202020204" pitchFamily="34" charset="0"/>
              </a:rPr>
            </a:br>
            <a:r>
              <a:rPr lang="ar-JO" b="1" i="0" dirty="0">
                <a:effectLst>
                  <a:glow rad="228600">
                    <a:schemeClr val="bg1"/>
                  </a:glow>
                </a:effectLst>
                <a:latin typeface="Arial" panose="020B0604020202020204" pitchFamily="34" charset="0"/>
                <a:cs typeface="Arial" panose="020B0604020202020204" pitchFamily="34" charset="0"/>
              </a:rPr>
              <a:t> لرسالة يعقوب؟</a:t>
            </a:r>
            <a:endParaRPr lang="en-US" b="1" i="0" dirty="0">
              <a:effectLst>
                <a:glow rad="228600">
                  <a:schemeClr val="bg1"/>
                </a:glow>
              </a:effectLst>
              <a:latin typeface="Arial" panose="020B0604020202020204" pitchFamily="34" charset="0"/>
              <a:cs typeface="Arial" panose="020B0604020202020204" pitchFamily="34" charset="0"/>
            </a:endParaRPr>
          </a:p>
        </p:txBody>
      </p:sp>
      <p:sp>
        <p:nvSpPr>
          <p:cNvPr id="574466" name="Rectangle 1027"/>
          <p:cNvSpPr>
            <a:spLocks noGrp="1" noChangeArrowheads="1"/>
          </p:cNvSpPr>
          <p:nvPr>
            <p:ph type="subTitle" idx="1"/>
          </p:nvPr>
        </p:nvSpPr>
        <p:spPr>
          <a:xfrm>
            <a:off x="1371600" y="4099944"/>
            <a:ext cx="6400800" cy="1752600"/>
          </a:xfrm>
        </p:spPr>
        <p:txBody>
          <a:bodyPr/>
          <a:lstStyle/>
          <a:p>
            <a:pPr eaLnBrk="1" hangingPunct="1"/>
            <a:r>
              <a:rPr lang="ar-JO" b="1" dirty="0">
                <a:effectLst>
                  <a:glow rad="228600">
                    <a:schemeClr val="bg1"/>
                  </a:glow>
                </a:effectLst>
                <a:latin typeface="Arial" panose="020B0604020202020204" pitchFamily="34" charset="0"/>
                <a:cs typeface="Arial" panose="020B0604020202020204" pitchFamily="34" charset="0"/>
              </a:rPr>
              <a:t>هل كانوا مؤمنين أم لا؟</a:t>
            </a:r>
            <a:br>
              <a:rPr lang="en-US" b="1" dirty="0">
                <a:effectLst>
                  <a:glow rad="228600">
                    <a:schemeClr val="bg1"/>
                  </a:glow>
                </a:effectLst>
                <a:latin typeface="Arial"/>
                <a:cs typeface="Arial"/>
              </a:rPr>
            </a:br>
            <a:r>
              <a:rPr lang="ar-JO" b="1" dirty="0">
                <a:effectLst>
                  <a:glow rad="228600">
                    <a:schemeClr val="bg1"/>
                  </a:glow>
                </a:effectLst>
                <a:latin typeface="Arial"/>
                <a:cs typeface="Arial"/>
              </a:rPr>
              <a:t>كيف علمت ذلك؟</a:t>
            </a:r>
            <a:endParaRPr lang="en-US" b="1" dirty="0">
              <a:effectLst>
                <a:glow rad="228600">
                  <a:schemeClr val="bg1"/>
                </a:glow>
              </a:effectLst>
              <a:latin typeface="Arial"/>
              <a:cs typeface="Arial"/>
            </a:endParaRPr>
          </a:p>
        </p:txBody>
      </p:sp>
    </p:spTree>
    <p:extLst>
      <p:ext uri="{BB962C8B-B14F-4D97-AF65-F5344CB8AC3E}">
        <p14:creationId xmlns:p14="http://schemas.microsoft.com/office/powerpoint/2010/main" val="791574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idx="4294967295"/>
          </p:nvPr>
        </p:nvSpPr>
        <p:spPr/>
        <p:txBody>
          <a:bodyPr/>
          <a:lstStyle/>
          <a:p>
            <a:pPr eaLnBrk="1" hangingPunct="1">
              <a:defRPr/>
            </a:pPr>
            <a:r>
              <a:rPr lang="en-US">
                <a:latin typeface="Arial" charset="0"/>
              </a:rPr>
              <a:t>Jewish Diaspora at Pentecost</a:t>
            </a:r>
          </a:p>
        </p:txBody>
      </p:sp>
      <p:sp>
        <p:nvSpPr>
          <p:cNvPr id="7171" name="WordArt 3"/>
          <p:cNvSpPr>
            <a:spLocks noChangeArrowheads="1" noChangeShapeType="1" noTextEdit="1"/>
          </p:cNvSpPr>
          <p:nvPr/>
        </p:nvSpPr>
        <p:spPr bwMode="auto">
          <a:xfrm>
            <a:off x="1600200" y="2209800"/>
            <a:ext cx="6248400" cy="2590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Impact"/>
                <a:ea typeface="Impact"/>
                <a:cs typeface="Impact"/>
              </a:rPr>
              <a:t>Addressed To</a:t>
            </a:r>
          </a:p>
        </p:txBody>
      </p:sp>
      <p:pic>
        <p:nvPicPr>
          <p:cNvPr id="7173"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5" name="WordArt 7"/>
          <p:cNvSpPr>
            <a:spLocks noChangeArrowheads="1" noChangeShapeType="1" noTextEdit="1"/>
          </p:cNvSpPr>
          <p:nvPr/>
        </p:nvSpPr>
        <p:spPr bwMode="auto">
          <a:xfrm>
            <a:off x="139700" y="4038600"/>
            <a:ext cx="8775700" cy="2057400"/>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ar-JO"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"إلى الاثني عشر سبطًا الذين في الشتات"</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endParaRPr>
          </a:p>
        </p:txBody>
      </p:sp>
      <p:sp>
        <p:nvSpPr>
          <p:cNvPr id="7176" name="Text Box 8"/>
          <p:cNvSpPr txBox="1">
            <a:spLocks noChangeArrowheads="1"/>
          </p:cNvSpPr>
          <p:nvPr/>
        </p:nvSpPr>
        <p:spPr bwMode="auto">
          <a:xfrm>
            <a:off x="6096000" y="638175"/>
            <a:ext cx="310213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ar-JO" b="1" dirty="0">
                <a:solidFill>
                  <a:srgbClr val="000000"/>
                </a:solidFill>
                <a:latin typeface="Arial" panose="020B0604020202020204" pitchFamily="34" charset="0"/>
                <a:cs typeface="Arial" panose="020B0604020202020204" pitchFamily="34" charset="0"/>
              </a:rPr>
              <a:t>أنظر أعمال الرسل 2: 9- 11</a:t>
            </a:r>
            <a:endParaRPr lang="en-US" b="1" dirty="0">
              <a:solidFill>
                <a:srgbClr val="000000"/>
              </a:solidFill>
              <a:latin typeface="Arial" panose="020B0604020202020204" pitchFamily="34" charset="0"/>
              <a:cs typeface="Arial" panose="020B0604020202020204" pitchFamily="34" charset="0"/>
            </a:endParaRPr>
          </a:p>
        </p:txBody>
      </p:sp>
      <p:sp>
        <p:nvSpPr>
          <p:cNvPr id="7177" name="WordArt 9"/>
          <p:cNvSpPr>
            <a:spLocks noChangeArrowheads="1" noChangeShapeType="1" noTextEdit="1"/>
          </p:cNvSpPr>
          <p:nvPr/>
        </p:nvSpPr>
        <p:spPr bwMode="auto">
          <a:xfrm rot="626357">
            <a:off x="6795686" y="5168947"/>
            <a:ext cx="2120870" cy="1676400"/>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ar-JO" sz="3600" kern="10" dirty="0">
                <a:ln w="9525">
                  <a:solidFill>
                    <a:srgbClr val="CC99FF"/>
                  </a:solidFill>
                  <a:round/>
                  <a:headEnd/>
                  <a:tailEnd/>
                </a:ln>
                <a:gradFill rotWithShape="1">
                  <a:gsLst>
                    <a:gs pos="0">
                      <a:srgbClr val="6600CC"/>
                    </a:gs>
                    <a:gs pos="100000">
                      <a:srgbClr val="CC00CC"/>
                    </a:gs>
                  </a:gsLst>
                  <a:lin ang="4740000" scaled="1"/>
                </a:gradFill>
                <a:effectLst>
                  <a:outerShdw blurRad="63500" dist="53882" dir="2700000" algn="ctr" rotWithShape="0">
                    <a:srgbClr val="9999FF"/>
                  </a:outerShdw>
                </a:effectLst>
                <a:latin typeface="Impact"/>
                <a:ea typeface="Impact"/>
                <a:cs typeface="Impact"/>
              </a:rPr>
              <a:t>يعقوب 1: 1</a:t>
            </a:r>
            <a:endParaRPr lang="en-US" sz="3600" kern="10" dirty="0">
              <a:ln w="9525">
                <a:solidFill>
                  <a:srgbClr val="CC99FF"/>
                </a:solidFill>
                <a:round/>
                <a:headEnd/>
                <a:tailEnd/>
              </a:ln>
              <a:gradFill rotWithShape="1">
                <a:gsLst>
                  <a:gs pos="0">
                    <a:srgbClr val="6600CC"/>
                  </a:gs>
                  <a:gs pos="100000">
                    <a:srgbClr val="CC00CC"/>
                  </a:gs>
                </a:gsLst>
                <a:lin ang="4740000" scaled="1"/>
              </a:gradFill>
              <a:effectLst>
                <a:outerShdw blurRad="63500" dist="53882" dir="2700000" algn="ctr" rotWithShape="0">
                  <a:srgbClr val="9999FF"/>
                </a:outerShdw>
              </a:effectLst>
              <a:latin typeface="Impact"/>
              <a:ea typeface="Impact"/>
              <a:cs typeface="Impact"/>
            </a:endParaRPr>
          </a:p>
        </p:txBody>
      </p:sp>
    </p:spTree>
    <p:extLst>
      <p:ext uri="{BB962C8B-B14F-4D97-AF65-F5344CB8AC3E}">
        <p14:creationId xmlns:p14="http://schemas.microsoft.com/office/powerpoint/2010/main" val="24001877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2000"/>
                                        <p:tgtEl>
                                          <p:spTgt spid="7171"/>
                                        </p:tgtEl>
                                      </p:cBhvr>
                                    </p:animEffect>
                                  </p:childTnLst>
                                </p:cTn>
                              </p:par>
                            </p:childTnLst>
                          </p:cTn>
                        </p:par>
                        <p:par>
                          <p:cTn id="8" fill="hold" nodeType="afterGroup">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7173"/>
                                        </p:tgtEl>
                                        <p:attrNameLst>
                                          <p:attrName>style.visibility</p:attrName>
                                        </p:attrNameLst>
                                      </p:cBhvr>
                                      <p:to>
                                        <p:strVal val="visible"/>
                                      </p:to>
                                    </p:set>
                                    <p:animEffect transition="in" filter="fade">
                                      <p:cBhvr>
                                        <p:cTn id="11" dur="2000"/>
                                        <p:tgtEl>
                                          <p:spTgt spid="717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0" fill="hold" grpId="0" nodeType="clickEffect">
                                  <p:stCondLst>
                                    <p:cond delay="0"/>
                                  </p:stCondLst>
                                  <p:childTnLst>
                                    <p:set>
                                      <p:cBhvr>
                                        <p:cTn id="15" dur="1" fill="hold">
                                          <p:stCondLst>
                                            <p:cond delay="0"/>
                                          </p:stCondLst>
                                        </p:cTn>
                                        <p:tgtEl>
                                          <p:spTgt spid="7175"/>
                                        </p:tgtEl>
                                        <p:attrNameLst>
                                          <p:attrName>style.visibility</p:attrName>
                                        </p:attrNameLst>
                                      </p:cBhvr>
                                      <p:to>
                                        <p:strVal val="visible"/>
                                      </p:to>
                                    </p:set>
                                  </p:childTnLst>
                                </p:cTn>
                              </p:par>
                            </p:childTnLst>
                          </p:cTn>
                        </p:par>
                        <p:par>
                          <p:cTn id="16" fill="hold" nodeType="afterGroup">
                            <p:stCondLst>
                              <p:cond delay="0"/>
                            </p:stCondLst>
                            <p:childTnLst>
                              <p:par>
                                <p:cTn id="17" presetID="3" presetClass="entr" presetSubtype="0" fill="hold" grpId="0" nodeType="afterEffect">
                                  <p:stCondLst>
                                    <p:cond delay="0"/>
                                  </p:stCondLst>
                                  <p:childTnLst>
                                    <p:set>
                                      <p:cBhvr>
                                        <p:cTn id="18" dur="1" fill="hold">
                                          <p:stCondLst>
                                            <p:cond delay="0"/>
                                          </p:stCondLst>
                                        </p:cTn>
                                        <p:tgtEl>
                                          <p:spTgt spid="717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P spid="7175" grpId="0" animBg="1"/>
      <p:bldP spid="7176" grpId="0"/>
      <p:bldP spid="717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1610"/>
          <a:stretch/>
        </p:blipFill>
        <p:spPr>
          <a:xfrm>
            <a:off x="431800" y="0"/>
            <a:ext cx="8397875" cy="6858000"/>
          </a:xfrm>
          <a:prstGeom prst="rect">
            <a:avLst/>
          </a:prstGeom>
        </p:spPr>
      </p:pic>
      <p:sp>
        <p:nvSpPr>
          <p:cNvPr id="574465" name="Rectangle 1026"/>
          <p:cNvSpPr>
            <a:spLocks noGrp="1" noChangeArrowheads="1"/>
          </p:cNvSpPr>
          <p:nvPr>
            <p:ph type="ctrTitle"/>
          </p:nvPr>
        </p:nvSpPr>
        <p:spPr>
          <a:xfrm>
            <a:off x="102323" y="205955"/>
            <a:ext cx="8924410" cy="1235727"/>
          </a:xfrm>
        </p:spPr>
        <p:txBody>
          <a:bodyPr/>
          <a:lstStyle/>
          <a:p>
            <a:pPr algn="ctr" eaLnBrk="1" hangingPunct="1"/>
            <a:r>
              <a:rPr lang="ar-JO" b="1" i="0" dirty="0">
                <a:solidFill>
                  <a:srgbClr val="FFFFFF"/>
                </a:solidFill>
                <a:effectLst>
                  <a:glow rad="228600">
                    <a:schemeClr val="bg1"/>
                  </a:glow>
                </a:effectLst>
                <a:latin typeface="Arial" panose="020B0604020202020204" pitchFamily="34" charset="0"/>
                <a:cs typeface="Arial" panose="020B0604020202020204" pitchFamily="34" charset="0"/>
              </a:rPr>
              <a:t>لماذا كتبَ يعقوب؟</a:t>
            </a:r>
            <a:endParaRPr lang="en-US" b="1" i="0" dirty="0">
              <a:solidFill>
                <a:srgbClr val="FFFFFF"/>
              </a:solidFill>
              <a:effectLst>
                <a:glow rad="228600">
                  <a:schemeClr val="bg1"/>
                </a:glow>
              </a:effectLst>
              <a:latin typeface="Arial" panose="020B0604020202020204" pitchFamily="34" charset="0"/>
              <a:cs typeface="Arial" panose="020B0604020202020204" pitchFamily="34" charset="0"/>
            </a:endParaRPr>
          </a:p>
        </p:txBody>
      </p:sp>
      <p:sp>
        <p:nvSpPr>
          <p:cNvPr id="574466" name="Rectangle 1027"/>
          <p:cNvSpPr>
            <a:spLocks noGrp="1" noChangeArrowheads="1"/>
          </p:cNvSpPr>
          <p:nvPr>
            <p:ph type="subTitle" idx="1"/>
          </p:nvPr>
        </p:nvSpPr>
        <p:spPr>
          <a:xfrm>
            <a:off x="286018" y="2339638"/>
            <a:ext cx="8543657" cy="3255460"/>
          </a:xfrm>
        </p:spPr>
        <p:txBody>
          <a:bodyPr/>
          <a:lstStyle/>
          <a:p>
            <a:pPr marL="514350" indent="-514350" algn="r" rtl="1" eaLnBrk="1" hangingPunct="1">
              <a:buFont typeface="+mj-lt"/>
              <a:buAutoNum type="arabicPeriod"/>
            </a:pPr>
            <a:r>
              <a:rPr lang="ar-JO" b="1" dirty="0">
                <a:solidFill>
                  <a:srgbClr val="FFFFFF"/>
                </a:solidFill>
                <a:effectLst>
                  <a:glow rad="228600">
                    <a:schemeClr val="bg1"/>
                  </a:glow>
                </a:effectLst>
                <a:latin typeface="Arial" panose="020B0604020202020204" pitchFamily="34" charset="0"/>
                <a:cs typeface="Arial" panose="020B0604020202020204" pitchFamily="34" charset="0"/>
              </a:rPr>
              <a:t>لقيادة غير المؤمنين إلى المسيح</a:t>
            </a:r>
            <a:endParaRPr lang="en-US" b="1" dirty="0">
              <a:solidFill>
                <a:srgbClr val="FFFFFF"/>
              </a:solidFill>
              <a:effectLst>
                <a:glow rad="228600">
                  <a:schemeClr val="bg1"/>
                </a:glow>
              </a:effectLst>
              <a:latin typeface="Arial" panose="020B0604020202020204" pitchFamily="34" charset="0"/>
              <a:cs typeface="Arial" panose="020B0604020202020204" pitchFamily="34" charset="0"/>
            </a:endParaRPr>
          </a:p>
          <a:p>
            <a:pPr marL="514350" indent="-514350" algn="r" rtl="1" eaLnBrk="1" hangingPunct="1">
              <a:buFont typeface="+mj-lt"/>
              <a:buAutoNum type="arabicPeriod"/>
            </a:pPr>
            <a:r>
              <a:rPr lang="ar-JO" b="1" dirty="0">
                <a:solidFill>
                  <a:srgbClr val="FFFFFF"/>
                </a:solidFill>
                <a:effectLst>
                  <a:glow rad="228600">
                    <a:schemeClr val="bg1"/>
                  </a:glow>
                </a:effectLst>
                <a:latin typeface="Arial" panose="020B0604020202020204" pitchFamily="34" charset="0"/>
                <a:cs typeface="Arial" panose="020B0604020202020204" pitchFamily="34" charset="0"/>
              </a:rPr>
              <a:t>لإعطاء "أختبارات الإيمان" حتى يتمكن الناس من تقييم ما إذا كانوا مؤمنين حقيقيين</a:t>
            </a:r>
            <a:endParaRPr lang="en-US" b="1" dirty="0">
              <a:solidFill>
                <a:srgbClr val="FFFFFF"/>
              </a:solidFill>
              <a:effectLst>
                <a:glow rad="228600">
                  <a:schemeClr val="bg1"/>
                </a:glow>
              </a:effectLst>
              <a:latin typeface="Arial" panose="020B0604020202020204" pitchFamily="34" charset="0"/>
              <a:cs typeface="Arial" panose="020B0604020202020204" pitchFamily="34" charset="0"/>
            </a:endParaRPr>
          </a:p>
          <a:p>
            <a:pPr marL="514350" indent="-514350" algn="r" rtl="1" eaLnBrk="1" hangingPunct="1">
              <a:buFont typeface="+mj-lt"/>
              <a:buAutoNum type="arabicPeriod"/>
            </a:pPr>
            <a:r>
              <a:rPr lang="ar-JO" b="1" dirty="0">
                <a:solidFill>
                  <a:srgbClr val="FFFFFF"/>
                </a:solidFill>
                <a:effectLst>
                  <a:glow rad="228600">
                    <a:schemeClr val="bg1"/>
                  </a:glow>
                </a:effectLst>
                <a:latin typeface="Arial" panose="020B0604020202020204" pitchFamily="34" charset="0"/>
                <a:cs typeface="Arial" panose="020B0604020202020204" pitchFamily="34" charset="0"/>
              </a:rPr>
              <a:t>لحث المسيحيين الحقيقيين على العيش وفقًا للإيمان الذي أعلنوه</a:t>
            </a:r>
            <a:endParaRPr lang="en-US" b="1" dirty="0">
              <a:solidFill>
                <a:srgbClr val="FFFFFF"/>
              </a:solidFill>
              <a:effectLst>
                <a:glow rad="2286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9795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608B0DEF-DD4A-B54E-9387-87791C9BA29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يعقوب</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900098" name="Rectangle 2"/>
          <p:cNvSpPr>
            <a:spLocks noGrp="1" noChangeArrowheads="1"/>
          </p:cNvSpPr>
          <p:nvPr>
            <p:ph type="ctrTitle"/>
          </p:nvPr>
        </p:nvSpPr>
        <p:spPr>
          <a:xfrm>
            <a:off x="1343025" y="2168599"/>
            <a:ext cx="6457950" cy="2436057"/>
          </a:xfrm>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ccordance" panose="00000400000000000000" pitchFamily="2" charset="-78"/>
                <a:ea typeface="Accordance" panose="00000400000000000000" pitchFamily="2" charset="-78"/>
                <a:cs typeface="Accordance" panose="00000400000000000000" pitchFamily="2" charset="-78"/>
              </a:rPr>
              <a:t>ما هي صفات الايمان؟</a:t>
            </a:r>
          </a:p>
        </p:txBody>
      </p:sp>
      <p:sp>
        <p:nvSpPr>
          <p:cNvPr id="3" name="Rectangle 2">
            <a:extLst>
              <a:ext uri="{FF2B5EF4-FFF2-40B4-BE49-F238E27FC236}">
                <a16:creationId xmlns:a16="http://schemas.microsoft.com/office/drawing/2014/main" id="{79F7CB48-6A2E-724B-A496-61CF724767C2}"/>
              </a:ext>
            </a:extLst>
          </p:cNvPr>
          <p:cNvSpPr txBox="1">
            <a:spLocks noChangeArrowheads="1"/>
          </p:cNvSpPr>
          <p:nvPr/>
        </p:nvSpPr>
        <p:spPr bwMode="auto">
          <a:xfrm rot="20665404">
            <a:off x="4746037" y="2256427"/>
            <a:ext cx="2952006" cy="1819031"/>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1" i="0" u="none" strike="noStrike" kern="0" cap="none" spc="0" normalizeH="0" baseline="0" noProof="0" dirty="0">
                <a:ln>
                  <a:noFill/>
                </a:ln>
                <a:solidFill>
                  <a:srgbClr val="FFFF00"/>
                </a:solidFill>
                <a:effectLst>
                  <a:glow rad="736600">
                    <a:srgbClr val="000000">
                      <a:satMod val="175000"/>
                    </a:srgbClr>
                  </a:glow>
                </a:effectLst>
                <a:uLnTx/>
                <a:uFillTx/>
                <a:latin typeface="Accordance" panose="00000400000000000000" pitchFamily="2" charset="-78"/>
                <a:ea typeface="Accordance" panose="00000400000000000000" pitchFamily="2" charset="-78"/>
                <a:cs typeface="Accordance" panose="00000400000000000000" pitchFamily="2" charset="-78"/>
              </a:rPr>
              <a:t>٧</a:t>
            </a:r>
          </a:p>
        </p:txBody>
      </p:sp>
    </p:spTree>
    <p:extLst>
      <p:ext uri="{BB962C8B-B14F-4D97-AF65-F5344CB8AC3E}">
        <p14:creationId xmlns:p14="http://schemas.microsoft.com/office/powerpoint/2010/main" val="35328933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20214"/>
            <a:ext cx="9144000" cy="630444"/>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SA" sz="2800" dirty="0">
                <a:solidFill>
                  <a:srgbClr val="EAEAEA"/>
                </a:solidFill>
                <a:effectLst/>
                <a:latin typeface="Arial" charset="0"/>
                <a:ea typeface="ＭＳ Ｐゴシック" charset="0"/>
              </a:rPr>
              <a:t>طرق رؤية الإيمان</a:t>
            </a:r>
            <a:endParaRPr lang="en-US" sz="2800" dirty="0">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nvGraphicFramePr>
        <p:xfrm>
          <a:off x="-2" y="707608"/>
          <a:ext cx="9144002" cy="6177521"/>
        </p:xfrm>
        <a:graphic>
          <a:graphicData uri="http://schemas.openxmlformats.org/drawingml/2006/table">
            <a:tbl>
              <a:tblPr/>
              <a:tblGrid>
                <a:gridCol w="1153888">
                  <a:extLst>
                    <a:ext uri="{9D8B030D-6E8A-4147-A177-3AD203B41FA5}">
                      <a16:colId xmlns:a16="http://schemas.microsoft.com/office/drawing/2014/main" val="20000"/>
                    </a:ext>
                  </a:extLst>
                </a:gridCol>
                <a:gridCol w="1164771">
                  <a:extLst>
                    <a:ext uri="{9D8B030D-6E8A-4147-A177-3AD203B41FA5}">
                      <a16:colId xmlns:a16="http://schemas.microsoft.com/office/drawing/2014/main" val="20001"/>
                    </a:ext>
                  </a:extLst>
                </a:gridCol>
                <a:gridCol w="1589314">
                  <a:extLst>
                    <a:ext uri="{9D8B030D-6E8A-4147-A177-3AD203B41FA5}">
                      <a16:colId xmlns:a16="http://schemas.microsoft.com/office/drawing/2014/main" val="20002"/>
                    </a:ext>
                  </a:extLst>
                </a:gridCol>
                <a:gridCol w="1556658">
                  <a:extLst>
                    <a:ext uri="{9D8B030D-6E8A-4147-A177-3AD203B41FA5}">
                      <a16:colId xmlns:a16="http://schemas.microsoft.com/office/drawing/2014/main" val="20003"/>
                    </a:ext>
                  </a:extLst>
                </a:gridCol>
                <a:gridCol w="1066799">
                  <a:extLst>
                    <a:ext uri="{9D8B030D-6E8A-4147-A177-3AD203B41FA5}">
                      <a16:colId xmlns:a16="http://schemas.microsoft.com/office/drawing/2014/main" val="20004"/>
                    </a:ext>
                  </a:extLst>
                </a:gridCol>
                <a:gridCol w="1415143">
                  <a:extLst>
                    <a:ext uri="{9D8B030D-6E8A-4147-A177-3AD203B41FA5}">
                      <a16:colId xmlns:a16="http://schemas.microsoft.com/office/drawing/2014/main" val="4106026199"/>
                    </a:ext>
                  </a:extLst>
                </a:gridCol>
                <a:gridCol w="1197429">
                  <a:extLst>
                    <a:ext uri="{9D8B030D-6E8A-4147-A177-3AD203B41FA5}">
                      <a16:colId xmlns:a16="http://schemas.microsoft.com/office/drawing/2014/main" val="2789372222"/>
                    </a:ext>
                  </a:extLst>
                </a:gridCol>
              </a:tblGrid>
              <a:tr h="611404">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sz="3200" b="1" dirty="0">
                          <a:solidFill>
                            <a:srgbClr val="EAEAEA"/>
                          </a:solidFill>
                          <a:effectLst/>
                          <a:latin typeface="Arial" panose="020B0604020202020204" pitchFamily="34" charset="0"/>
                          <a:ea typeface="ＭＳ Ｐゴシック" charset="0"/>
                          <a:cs typeface="Arial" panose="020B0604020202020204" pitchFamily="34" charset="0"/>
                        </a:rPr>
                        <a:t>يعلن الإيمان من خلال الأعمال لأن الإيمان ...</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041929">
                <a:tc>
                  <a:txBody>
                    <a:bodyPr/>
                    <a:lstStyle/>
                    <a:p>
                      <a:pPr marL="0" marR="0" algn="ctr">
                        <a:spcBef>
                          <a:spcPts val="0"/>
                        </a:spcBef>
                        <a:spcAft>
                          <a:spcPts val="0"/>
                        </a:spcAft>
                      </a:pPr>
                      <a:r>
                        <a:rPr lang="ar-JO" sz="2400" dirty="0">
                          <a:solidFill>
                            <a:srgbClr val="FFFFFF"/>
                          </a:solidFill>
                          <a:effectLst/>
                          <a:latin typeface="Arial" panose="020B0604020202020204" pitchFamily="34" charset="0"/>
                          <a:cs typeface="Arial" panose="020B0604020202020204" pitchFamily="34" charset="0"/>
                        </a:rPr>
                        <a:t>انتصارات في نهاية المطاف</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ينتج</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التواضع</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يتحدث</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بحكمة</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تنتج</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الأعمال</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a:solidFill>
                            <a:srgbClr val="FFFFFF"/>
                          </a:solidFill>
                          <a:effectLst/>
                          <a:latin typeface="Arial" panose="020B0604020202020204" pitchFamily="34" charset="0"/>
                          <a:cs typeface="Arial" panose="020B0604020202020204" pitchFamily="34" charset="0"/>
                        </a:rPr>
                        <a:t>يتجنب المحاباة</a:t>
                      </a:r>
                      <a:r>
                        <a:rPr lang="en-US" sz="1100">
                          <a:effectLst/>
                          <a:latin typeface="Arial" panose="020B0604020202020204" pitchFamily="34" charset="0"/>
                          <a:cs typeface="Arial" panose="020B0604020202020204" pitchFamily="34" charset="0"/>
                        </a:rPr>
                        <a:t> </a:t>
                      </a:r>
                      <a:r>
                        <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يطيع</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الكلمة</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ar-JO" sz="2400" dirty="0">
                          <a:solidFill>
                            <a:srgbClr val="FFFFFF"/>
                          </a:solidFill>
                          <a:effectLst/>
                          <a:latin typeface="Arial" panose="020B0604020202020204" pitchFamily="34" charset="0"/>
                          <a:cs typeface="Arial" panose="020B0604020202020204" pitchFamily="34" charset="0"/>
                        </a:rPr>
                        <a:t>يبتهج في التجارب</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993088">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٥: ٧- ٢٠</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٤: ١- ٥: ٦</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٣</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١٤- ٢٦</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 ١٣</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١: ١٩- ٢٧</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١: ١-١٨</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597577">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معاناة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دعاء</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المواجهة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صراع</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الحكم</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افتراض</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تأثير</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غير قابل للترويض</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يستخدم</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احتياجات الاجتماع</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فاعلية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التمييز</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المادية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المساواة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أطع</a:t>
                      </a: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إستعد</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تحية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المحاكمات</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الإغراءات</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أورشليم</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٤٤- ٤٧  ب. </a:t>
                      </a:r>
                      <a:r>
                        <a:rPr kumimoji="0" lang="ar-SA" altLang="zh-CN" sz="2400" b="1" i="1" u="none" strike="noStrike" cap="none" normalizeH="0" baseline="0" dirty="0" err="1">
                          <a:ln>
                            <a:noFill/>
                          </a:ln>
                          <a:solidFill>
                            <a:srgbClr val="FFFFFF"/>
                          </a:solidFill>
                          <a:effectLst/>
                          <a:latin typeface="Arial" panose="020B0604020202020204" pitchFamily="34" charset="0"/>
                          <a:ea typeface="SimSun" charset="0"/>
                          <a:cs typeface="Arial" panose="020B0604020202020204" pitchFamily="34" charset="0"/>
                        </a:rPr>
                        <a:t>م</a:t>
                      </a:r>
                      <a:endPar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p:cNvSpPr txBox="1">
            <a:spLocks noChangeArrowheads="1"/>
          </p:cNvSpPr>
          <p:nvPr/>
        </p:nvSpPr>
        <p:spPr bwMode="auto">
          <a:xfrm>
            <a:off x="8336360" y="-34307"/>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٢٦٧</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Rectangle 2">
            <a:extLst>
              <a:ext uri="{FF2B5EF4-FFF2-40B4-BE49-F238E27FC236}">
                <a16:creationId xmlns:a16="http://schemas.microsoft.com/office/drawing/2014/main" id="{181C2C1B-693B-CA41-B82C-FB24C8F50E24}"/>
              </a:ext>
            </a:extLst>
          </p:cNvPr>
          <p:cNvSpPr txBox="1">
            <a:spLocks noChangeArrowheads="1"/>
          </p:cNvSpPr>
          <p:nvPr/>
        </p:nvSpPr>
        <p:spPr bwMode="auto">
          <a:xfrm>
            <a:off x="5772150" y="5920006"/>
            <a:ext cx="301907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يعقوب</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6014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2418" name="Picture 2" descr="Image result for How will others know you are a Christian?">
            <a:extLst>
              <a:ext uri="{FF2B5EF4-FFF2-40B4-BE49-F238E27FC236}">
                <a16:creationId xmlns:a16="http://schemas.microsoft.com/office/drawing/2014/main" id="{A09F8482-819B-E84E-81FB-82CB90DE63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86" y="1391503"/>
            <a:ext cx="8255000" cy="46482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الإيمان داخلي وغير مرئي.</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BA35FE87-F35B-3047-8200-DDAA5D154790}"/>
              </a:ext>
            </a:extLst>
          </p:cNvPr>
          <p:cNvSpPr txBox="1">
            <a:spLocks noChangeArrowheads="1"/>
          </p:cNvSpPr>
          <p:nvPr/>
        </p:nvSpPr>
        <p:spPr bwMode="auto">
          <a:xfrm>
            <a:off x="14286" y="3232383"/>
            <a:ext cx="9144000" cy="7693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b="1" kern="0" dirty="0">
                <a:effectLst>
                  <a:glow rad="127000">
                    <a:schemeClr val="tx1"/>
                  </a:glow>
                </a:effectLst>
                <a:latin typeface="Arial" panose="020B0604020202020204" pitchFamily="34" charset="0"/>
                <a:ea typeface="ＭＳ Ｐゴシック" charset="0"/>
                <a:cs typeface="Arial" panose="020B0604020202020204" pitchFamily="34" charset="0"/>
              </a:rPr>
              <a:t>أو هو؟</a:t>
            </a:r>
            <a:endParaRPr lang="en-US"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4033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يعقوب</a:t>
            </a:r>
            <a:r>
              <a:rPr lang="en-US" sz="8800" dirty="0">
                <a:solidFill>
                  <a:schemeClr val="bg1"/>
                </a:solidFill>
                <a:latin typeface="Arial" charset="0"/>
                <a:ea typeface="Osaka" charset="0"/>
                <a:cs typeface="Arial" charset="0"/>
              </a:rPr>
              <a:t> 1 </a:t>
            </a:r>
          </a:p>
        </p:txBody>
      </p:sp>
    </p:spTree>
    <p:extLst>
      <p:ext uri="{BB962C8B-B14F-4D97-AF65-F5344CB8AC3E}">
        <p14:creationId xmlns:p14="http://schemas.microsoft.com/office/powerpoint/2010/main" val="819470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20214"/>
            <a:ext cx="9144000" cy="630444"/>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SA" sz="2800" dirty="0">
                <a:solidFill>
                  <a:srgbClr val="EAEAEA"/>
                </a:solidFill>
                <a:effectLst/>
                <a:latin typeface="Arial" charset="0"/>
                <a:ea typeface="ＭＳ Ｐゴシック" charset="0"/>
              </a:rPr>
              <a:t>طرق رؤية الإيمان</a:t>
            </a:r>
            <a:endParaRPr lang="en-US" sz="2800" dirty="0">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nvGraphicFramePr>
        <p:xfrm>
          <a:off x="-2" y="707608"/>
          <a:ext cx="9144002" cy="6177521"/>
        </p:xfrm>
        <a:graphic>
          <a:graphicData uri="http://schemas.openxmlformats.org/drawingml/2006/table">
            <a:tbl>
              <a:tblPr/>
              <a:tblGrid>
                <a:gridCol w="1153888">
                  <a:extLst>
                    <a:ext uri="{9D8B030D-6E8A-4147-A177-3AD203B41FA5}">
                      <a16:colId xmlns:a16="http://schemas.microsoft.com/office/drawing/2014/main" val="20000"/>
                    </a:ext>
                  </a:extLst>
                </a:gridCol>
                <a:gridCol w="1164771">
                  <a:extLst>
                    <a:ext uri="{9D8B030D-6E8A-4147-A177-3AD203B41FA5}">
                      <a16:colId xmlns:a16="http://schemas.microsoft.com/office/drawing/2014/main" val="20001"/>
                    </a:ext>
                  </a:extLst>
                </a:gridCol>
                <a:gridCol w="1589314">
                  <a:extLst>
                    <a:ext uri="{9D8B030D-6E8A-4147-A177-3AD203B41FA5}">
                      <a16:colId xmlns:a16="http://schemas.microsoft.com/office/drawing/2014/main" val="20002"/>
                    </a:ext>
                  </a:extLst>
                </a:gridCol>
                <a:gridCol w="1556658">
                  <a:extLst>
                    <a:ext uri="{9D8B030D-6E8A-4147-A177-3AD203B41FA5}">
                      <a16:colId xmlns:a16="http://schemas.microsoft.com/office/drawing/2014/main" val="20003"/>
                    </a:ext>
                  </a:extLst>
                </a:gridCol>
                <a:gridCol w="1066799">
                  <a:extLst>
                    <a:ext uri="{9D8B030D-6E8A-4147-A177-3AD203B41FA5}">
                      <a16:colId xmlns:a16="http://schemas.microsoft.com/office/drawing/2014/main" val="20004"/>
                    </a:ext>
                  </a:extLst>
                </a:gridCol>
                <a:gridCol w="1415143">
                  <a:extLst>
                    <a:ext uri="{9D8B030D-6E8A-4147-A177-3AD203B41FA5}">
                      <a16:colId xmlns:a16="http://schemas.microsoft.com/office/drawing/2014/main" val="4106026199"/>
                    </a:ext>
                  </a:extLst>
                </a:gridCol>
                <a:gridCol w="1197429">
                  <a:extLst>
                    <a:ext uri="{9D8B030D-6E8A-4147-A177-3AD203B41FA5}">
                      <a16:colId xmlns:a16="http://schemas.microsoft.com/office/drawing/2014/main" val="2789372222"/>
                    </a:ext>
                  </a:extLst>
                </a:gridCol>
              </a:tblGrid>
              <a:tr h="611404">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sz="3200" b="1" dirty="0">
                          <a:solidFill>
                            <a:srgbClr val="EAEAEA"/>
                          </a:solidFill>
                          <a:effectLst/>
                          <a:latin typeface="Arial" panose="020B0604020202020204" pitchFamily="34" charset="0"/>
                          <a:ea typeface="ＭＳ Ｐゴシック" charset="0"/>
                          <a:cs typeface="Arial" panose="020B0604020202020204" pitchFamily="34" charset="0"/>
                        </a:rPr>
                        <a:t>يعلن الإيمان من خلال الأعمال لأن الإيمان ...</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041929">
                <a:tc>
                  <a:txBody>
                    <a:bodyPr/>
                    <a:lstStyle/>
                    <a:p>
                      <a:pPr marL="0" marR="0" algn="ctr">
                        <a:spcBef>
                          <a:spcPts val="0"/>
                        </a:spcBef>
                        <a:spcAft>
                          <a:spcPts val="0"/>
                        </a:spcAft>
                      </a:pPr>
                      <a:r>
                        <a:rPr lang="ar-JO" sz="2400" dirty="0">
                          <a:solidFill>
                            <a:srgbClr val="FFFFFF"/>
                          </a:solidFill>
                          <a:effectLst/>
                          <a:latin typeface="Arial" panose="020B0604020202020204" pitchFamily="34" charset="0"/>
                          <a:cs typeface="Arial" panose="020B0604020202020204" pitchFamily="34" charset="0"/>
                        </a:rPr>
                        <a:t>انتصارات في نهاية المطاف</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ينتج</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التواضع</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يتحدث</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بحكمة</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تنتج</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الأعمال</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a:solidFill>
                            <a:srgbClr val="FFFFFF"/>
                          </a:solidFill>
                          <a:effectLst/>
                          <a:latin typeface="Arial" panose="020B0604020202020204" pitchFamily="34" charset="0"/>
                          <a:cs typeface="Arial" panose="020B0604020202020204" pitchFamily="34" charset="0"/>
                        </a:rPr>
                        <a:t>يتجنب المحاباة</a:t>
                      </a:r>
                      <a:r>
                        <a:rPr lang="en-US" sz="1100">
                          <a:effectLst/>
                          <a:latin typeface="Arial" panose="020B0604020202020204" pitchFamily="34" charset="0"/>
                          <a:cs typeface="Arial" panose="020B0604020202020204" pitchFamily="34" charset="0"/>
                        </a:rPr>
                        <a:t> </a:t>
                      </a:r>
                      <a:r>
                        <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يطيع</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الكلمة</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ar-JO" sz="2400" dirty="0">
                          <a:solidFill>
                            <a:srgbClr val="FFFFFF"/>
                          </a:solidFill>
                          <a:effectLst/>
                          <a:latin typeface="Arial" panose="020B0604020202020204" pitchFamily="34" charset="0"/>
                          <a:cs typeface="Arial" panose="020B0604020202020204" pitchFamily="34" charset="0"/>
                        </a:rPr>
                        <a:t>يبتهج في التجارب</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993088">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٥: ٧- ٢٠</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٤: ١- ٥: ٦</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٣</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١٤- ٢٦</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 ١٣</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١: ١٩- ٢٧</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١: ١-١٨</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597577">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معاناة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دعاء</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المواجهة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صراع</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الحكم</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افتراض</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تأثير</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غير قابل للترويض</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يستخدم</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احتياجات الاجتماع</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فاعلية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التمييز</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المادية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المساواة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أطع</a:t>
                      </a: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إستعد</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تحية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المحاكمات</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الإغراءات</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أورشليم</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٤٤- ٤٧  ب. </a:t>
                      </a:r>
                      <a:r>
                        <a:rPr kumimoji="0" lang="ar-SA" altLang="zh-CN" sz="2400" b="1" i="1" u="none" strike="noStrike" cap="none" normalizeH="0" baseline="0" dirty="0" err="1">
                          <a:ln>
                            <a:noFill/>
                          </a:ln>
                          <a:solidFill>
                            <a:srgbClr val="FFFFFF"/>
                          </a:solidFill>
                          <a:effectLst/>
                          <a:latin typeface="Arial" panose="020B0604020202020204" pitchFamily="34" charset="0"/>
                          <a:ea typeface="SimSun" charset="0"/>
                          <a:cs typeface="Arial" panose="020B0604020202020204" pitchFamily="34" charset="0"/>
                        </a:rPr>
                        <a:t>م</a:t>
                      </a:r>
                      <a:endPar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p:cNvSpPr txBox="1">
            <a:spLocks noChangeArrowheads="1"/>
          </p:cNvSpPr>
          <p:nvPr/>
        </p:nvSpPr>
        <p:spPr bwMode="auto">
          <a:xfrm>
            <a:off x="8336360" y="-34307"/>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٢٦٧</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Rectangle 2">
            <a:extLst>
              <a:ext uri="{FF2B5EF4-FFF2-40B4-BE49-F238E27FC236}">
                <a16:creationId xmlns:a16="http://schemas.microsoft.com/office/drawing/2014/main" id="{181C2C1B-693B-CA41-B82C-FB24C8F50E24}"/>
              </a:ext>
            </a:extLst>
          </p:cNvPr>
          <p:cNvSpPr txBox="1">
            <a:spLocks noChangeArrowheads="1"/>
          </p:cNvSpPr>
          <p:nvPr/>
        </p:nvSpPr>
        <p:spPr bwMode="auto">
          <a:xfrm>
            <a:off x="5772150" y="5920006"/>
            <a:ext cx="301907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يعقوب</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ounded Rectangle 6">
            <a:extLst>
              <a:ext uri="{FF2B5EF4-FFF2-40B4-BE49-F238E27FC236}">
                <a16:creationId xmlns:a16="http://schemas.microsoft.com/office/drawing/2014/main" id="{78D445B3-5980-7F43-8AC9-40FA15B8261E}"/>
              </a:ext>
            </a:extLst>
          </p:cNvPr>
          <p:cNvSpPr/>
          <p:nvPr/>
        </p:nvSpPr>
        <p:spPr bwMode="auto">
          <a:xfrm>
            <a:off x="7958138" y="1451737"/>
            <a:ext cx="1157286" cy="3603811"/>
          </a:xfrm>
          <a:prstGeom prst="round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558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4" name="Picture 3" descr="msoEEF5E"/>
          <p:cNvPicPr>
            <a:picLocks noChangeAspect="1" noChangeArrowheads="1"/>
          </p:cNvPicPr>
          <p:nvPr/>
        </p:nvPicPr>
        <p:blipFill>
          <a:blip r:embed="rId3" cstate="screen">
            <a:extLst>
              <a:ext uri="{28A0092B-C50C-407E-A947-70E740481C1C}">
                <a14:useLocalDpi xmlns:a14="http://schemas.microsoft.com/office/drawing/2010/main"/>
              </a:ext>
            </a:extLst>
          </a:blip>
          <a:srcRect t="2411"/>
          <a:stretch>
            <a:fillRect/>
          </a:stretch>
        </p:blipFill>
        <p:spPr bwMode="auto">
          <a:xfrm>
            <a:off x="304800" y="609600"/>
            <a:ext cx="86106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5795" name="Rectangle 4"/>
          <p:cNvSpPr>
            <a:spLocks noChangeArrowheads="1"/>
          </p:cNvSpPr>
          <p:nvPr/>
        </p:nvSpPr>
        <p:spPr bwMode="auto">
          <a:xfrm>
            <a:off x="1447800" y="2687638"/>
            <a:ext cx="5638800" cy="1066800"/>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srgbClr val="000000"/>
              </a:solidFill>
              <a:latin typeface="Verdana" charset="0"/>
              <a:ea typeface="ＭＳ Ｐゴシック" charset="0"/>
              <a:cs typeface="ＭＳ Ｐゴシック" charset="0"/>
            </a:endParaRPr>
          </a:p>
        </p:txBody>
      </p:sp>
      <p:sp>
        <p:nvSpPr>
          <p:cNvPr id="545796" name="Rectangle 5"/>
          <p:cNvSpPr>
            <a:spLocks noChangeArrowheads="1"/>
          </p:cNvSpPr>
          <p:nvPr/>
        </p:nvSpPr>
        <p:spPr bwMode="auto">
          <a:xfrm>
            <a:off x="1447800" y="3754438"/>
            <a:ext cx="5638800" cy="106680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srgbClr val="000000"/>
              </a:solidFill>
              <a:latin typeface="Verdana" charset="0"/>
              <a:ea typeface="ＭＳ Ｐゴシック" charset="0"/>
              <a:cs typeface="ＭＳ Ｐゴシック" charset="0"/>
            </a:endParaRPr>
          </a:p>
        </p:txBody>
      </p:sp>
      <p:sp>
        <p:nvSpPr>
          <p:cNvPr id="545797" name="Rectangle 6"/>
          <p:cNvSpPr>
            <a:spLocks noChangeArrowheads="1"/>
          </p:cNvSpPr>
          <p:nvPr/>
        </p:nvSpPr>
        <p:spPr bwMode="auto">
          <a:xfrm>
            <a:off x="1447800" y="4821238"/>
            <a:ext cx="5638800" cy="914400"/>
          </a:xfrm>
          <a:prstGeom prst="rect">
            <a:avLst/>
          </a:prstGeom>
          <a:noFill/>
          <a:ln w="38100">
            <a:solidFill>
              <a:srgbClr val="00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srgbClr val="000000"/>
              </a:solidFill>
              <a:latin typeface="Verdana" charset="0"/>
              <a:ea typeface="ＭＳ Ｐゴシック" charset="0"/>
              <a:cs typeface="ＭＳ Ｐゴシック" charset="0"/>
            </a:endParaRPr>
          </a:p>
        </p:txBody>
      </p:sp>
      <p:sp>
        <p:nvSpPr>
          <p:cNvPr id="545798" name="Rectangle 7"/>
          <p:cNvSpPr>
            <a:spLocks noChangeArrowheads="1"/>
          </p:cNvSpPr>
          <p:nvPr/>
        </p:nvSpPr>
        <p:spPr bwMode="auto">
          <a:xfrm>
            <a:off x="1447800" y="1773238"/>
            <a:ext cx="5638800" cy="914400"/>
          </a:xfrm>
          <a:prstGeom prst="rect">
            <a:avLst/>
          </a:prstGeom>
          <a:noFill/>
          <a:ln w="381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srgbClr val="000000"/>
              </a:solidFill>
              <a:latin typeface="Verdana" charset="0"/>
              <a:ea typeface="ＭＳ Ｐゴシック" charset="0"/>
              <a:cs typeface="ＭＳ Ｐゴシック" charset="0"/>
            </a:endParaRPr>
          </a:p>
        </p:txBody>
      </p:sp>
      <p:sp>
        <p:nvSpPr>
          <p:cNvPr id="545799" name="Text Box 8"/>
          <p:cNvSpPr txBox="1">
            <a:spLocks noChangeArrowheads="1"/>
          </p:cNvSpPr>
          <p:nvPr/>
        </p:nvSpPr>
        <p:spPr bwMode="auto">
          <a:xfrm>
            <a:off x="8305800" y="76200"/>
            <a:ext cx="823913"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US" sz="1800" b="1" dirty="0">
                <a:solidFill>
                  <a:schemeClr val="bg2">
                    <a:lumMod val="20000"/>
                    <a:lumOff val="80000"/>
                  </a:schemeClr>
                </a:solidFill>
              </a:rPr>
              <a:t>274a</a:t>
            </a:r>
          </a:p>
        </p:txBody>
      </p:sp>
      <p:sp>
        <p:nvSpPr>
          <p:cNvPr id="20489" name="Rectangle 9"/>
          <p:cNvSpPr>
            <a:spLocks noGrp="1" noChangeArrowheads="1"/>
          </p:cNvSpPr>
          <p:nvPr>
            <p:ph type="title" idx="4294967295"/>
          </p:nvPr>
        </p:nvSpPr>
        <p:spPr>
          <a:xfrm>
            <a:off x="374073" y="685800"/>
            <a:ext cx="8541327" cy="572811"/>
          </a:xfrm>
          <a:solidFill>
            <a:srgbClr val="FFFFFF"/>
          </a:solidFill>
        </p:spPr>
        <p:txBody>
          <a:bodyPr/>
          <a:lstStyle/>
          <a:p>
            <a:pPr eaLnBrk="1" hangingPunct="1">
              <a:defRPr/>
            </a:pPr>
            <a:r>
              <a:rPr lang="ar-JO" sz="2400" b="1" dirty="0">
                <a:latin typeface="Arial" panose="020B0604020202020204" pitchFamily="34" charset="0"/>
                <a:cs typeface="Arial" panose="020B0604020202020204" pitchFamily="34" charset="0"/>
              </a:rPr>
              <a:t>إشارات يعقوب إلى الموعظة على الجبل</a:t>
            </a:r>
            <a:endParaRPr lang="en-US" sz="2400" b="1" dirty="0">
              <a:latin typeface="Arial" panose="020B0604020202020204" pitchFamily="34" charset="0"/>
              <a:cs typeface="Arial" panose="020B0604020202020204" pitchFamily="34" charset="0"/>
            </a:endParaRPr>
          </a:p>
        </p:txBody>
      </p:sp>
      <p:sp>
        <p:nvSpPr>
          <p:cNvPr id="9" name="Rectangle 9"/>
          <p:cNvSpPr txBox="1">
            <a:spLocks noChangeArrowheads="1"/>
          </p:cNvSpPr>
          <p:nvPr/>
        </p:nvSpPr>
        <p:spPr bwMode="auto">
          <a:xfrm>
            <a:off x="1174925" y="1304379"/>
            <a:ext cx="2852212" cy="434078"/>
          </a:xfrm>
          <a:prstGeom prst="rect">
            <a:avLst/>
          </a:prstGeom>
          <a:solidFill>
            <a:srgbClr val="FFFFFF"/>
          </a:solid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a:solidFill>
                  <a:schemeClr val="tx2"/>
                </a:solidFill>
                <a:latin typeface="Trebuchet MS" charset="0"/>
                <a:ea typeface="Osaka" charset="-128"/>
                <a:cs typeface="Osaka" charset="-128"/>
              </a:defRPr>
            </a:lvl5pPr>
            <a:lvl6pPr marL="457200" algn="ctr" rtl="0" fontAlgn="base">
              <a:spcBef>
                <a:spcPct val="0"/>
              </a:spcBef>
              <a:spcAft>
                <a:spcPct val="0"/>
              </a:spcAft>
              <a:defRPr sz="4400">
                <a:solidFill>
                  <a:schemeClr val="tx2"/>
                </a:solidFill>
                <a:latin typeface="Trebuchet MS" charset="0"/>
                <a:ea typeface="Osaka" charset="-128"/>
                <a:cs typeface="Osaka" charset="-128"/>
              </a:defRPr>
            </a:lvl6pPr>
            <a:lvl7pPr marL="914400" algn="ctr" rtl="0" fontAlgn="base">
              <a:spcBef>
                <a:spcPct val="0"/>
              </a:spcBef>
              <a:spcAft>
                <a:spcPct val="0"/>
              </a:spcAft>
              <a:defRPr sz="4400">
                <a:solidFill>
                  <a:schemeClr val="tx2"/>
                </a:solidFill>
                <a:latin typeface="Trebuchet MS" charset="0"/>
                <a:ea typeface="Osaka" charset="-128"/>
                <a:cs typeface="Osaka" charset="-128"/>
              </a:defRPr>
            </a:lvl7pPr>
            <a:lvl8pPr marL="1371600" algn="ctr" rtl="0" fontAlgn="base">
              <a:spcBef>
                <a:spcPct val="0"/>
              </a:spcBef>
              <a:spcAft>
                <a:spcPct val="0"/>
              </a:spcAft>
              <a:defRPr sz="4400">
                <a:solidFill>
                  <a:schemeClr val="tx2"/>
                </a:solidFill>
                <a:latin typeface="Trebuchet MS" charset="0"/>
                <a:ea typeface="Osaka" charset="-128"/>
                <a:cs typeface="Osaka" charset="-128"/>
              </a:defRPr>
            </a:lvl8pPr>
            <a:lvl9pPr marL="1828800" algn="ctr" rtl="0" fontAlgn="base">
              <a:spcBef>
                <a:spcPct val="0"/>
              </a:spcBef>
              <a:spcAft>
                <a:spcPct val="0"/>
              </a:spcAft>
              <a:defRPr sz="4400">
                <a:solidFill>
                  <a:schemeClr val="tx2"/>
                </a:solidFill>
                <a:latin typeface="Trebuchet MS" charset="0"/>
                <a:ea typeface="Osaka" charset="-128"/>
                <a:cs typeface="Osaka" charset="-128"/>
              </a:defRPr>
            </a:lvl9pPr>
          </a:lstStyle>
          <a:p>
            <a:pPr eaLnBrk="1" hangingPunct="1">
              <a:defRPr/>
            </a:pPr>
            <a:r>
              <a:rPr lang="ar-JO" sz="2000" b="1" dirty="0">
                <a:latin typeface="Arial" panose="020B0604020202020204" pitchFamily="34" charset="0"/>
                <a:cs typeface="Arial" panose="020B0604020202020204" pitchFamily="34" charset="0"/>
              </a:rPr>
              <a:t>يعقوب</a:t>
            </a:r>
            <a:endParaRPr lang="en-US" sz="2000" b="1" dirty="0">
              <a:latin typeface="Arial" panose="020B0604020202020204" pitchFamily="34" charset="0"/>
              <a:cs typeface="Arial" panose="020B0604020202020204" pitchFamily="34" charset="0"/>
            </a:endParaRPr>
          </a:p>
        </p:txBody>
      </p:sp>
      <p:sp>
        <p:nvSpPr>
          <p:cNvPr id="10" name="Rectangle 9"/>
          <p:cNvSpPr txBox="1">
            <a:spLocks noChangeArrowheads="1"/>
          </p:cNvSpPr>
          <p:nvPr/>
        </p:nvSpPr>
        <p:spPr bwMode="auto">
          <a:xfrm>
            <a:off x="4027136" y="1304379"/>
            <a:ext cx="4107219" cy="434078"/>
          </a:xfrm>
          <a:prstGeom prst="rect">
            <a:avLst/>
          </a:prstGeom>
          <a:solidFill>
            <a:srgbClr val="FFFFFF"/>
          </a:solid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a:solidFill>
                  <a:schemeClr val="tx2"/>
                </a:solidFill>
                <a:latin typeface="Trebuchet MS" charset="0"/>
                <a:ea typeface="Osaka" charset="-128"/>
                <a:cs typeface="Osaka" charset="-128"/>
              </a:defRPr>
            </a:lvl5pPr>
            <a:lvl6pPr marL="457200" algn="ctr" rtl="0" fontAlgn="base">
              <a:spcBef>
                <a:spcPct val="0"/>
              </a:spcBef>
              <a:spcAft>
                <a:spcPct val="0"/>
              </a:spcAft>
              <a:defRPr sz="4400">
                <a:solidFill>
                  <a:schemeClr val="tx2"/>
                </a:solidFill>
                <a:latin typeface="Trebuchet MS" charset="0"/>
                <a:ea typeface="Osaka" charset="-128"/>
                <a:cs typeface="Osaka" charset="-128"/>
              </a:defRPr>
            </a:lvl6pPr>
            <a:lvl7pPr marL="914400" algn="ctr" rtl="0" fontAlgn="base">
              <a:spcBef>
                <a:spcPct val="0"/>
              </a:spcBef>
              <a:spcAft>
                <a:spcPct val="0"/>
              </a:spcAft>
              <a:defRPr sz="4400">
                <a:solidFill>
                  <a:schemeClr val="tx2"/>
                </a:solidFill>
                <a:latin typeface="Trebuchet MS" charset="0"/>
                <a:ea typeface="Osaka" charset="-128"/>
                <a:cs typeface="Osaka" charset="-128"/>
              </a:defRPr>
            </a:lvl7pPr>
            <a:lvl8pPr marL="1371600" algn="ctr" rtl="0" fontAlgn="base">
              <a:spcBef>
                <a:spcPct val="0"/>
              </a:spcBef>
              <a:spcAft>
                <a:spcPct val="0"/>
              </a:spcAft>
              <a:defRPr sz="4400">
                <a:solidFill>
                  <a:schemeClr val="tx2"/>
                </a:solidFill>
                <a:latin typeface="Trebuchet MS" charset="0"/>
                <a:ea typeface="Osaka" charset="-128"/>
                <a:cs typeface="Osaka" charset="-128"/>
              </a:defRPr>
            </a:lvl8pPr>
            <a:lvl9pPr marL="1828800" algn="ctr" rtl="0" fontAlgn="base">
              <a:spcBef>
                <a:spcPct val="0"/>
              </a:spcBef>
              <a:spcAft>
                <a:spcPct val="0"/>
              </a:spcAft>
              <a:defRPr sz="4400">
                <a:solidFill>
                  <a:schemeClr val="tx2"/>
                </a:solidFill>
                <a:latin typeface="Trebuchet MS" charset="0"/>
                <a:ea typeface="Osaka" charset="-128"/>
                <a:cs typeface="Osaka" charset="-128"/>
              </a:defRPr>
            </a:lvl9pPr>
          </a:lstStyle>
          <a:p>
            <a:pPr eaLnBrk="1" hangingPunct="1">
              <a:defRPr/>
            </a:pPr>
            <a:r>
              <a:rPr lang="ar-JO" sz="2000" b="1" dirty="0">
                <a:latin typeface="Arial" panose="020B0604020202020204" pitchFamily="34" charset="0"/>
                <a:cs typeface="Arial" panose="020B0604020202020204" pitchFamily="34" charset="0"/>
              </a:rPr>
              <a:t>الموعظة على الجبل</a:t>
            </a:r>
            <a:endParaRPr lang="en-US" sz="2000" b="1" dirty="0">
              <a:latin typeface="Arial" panose="020B0604020202020204" pitchFamily="34" charset="0"/>
              <a:cs typeface="Arial" panose="020B0604020202020204" pitchFamily="34" charset="0"/>
            </a:endParaRPr>
          </a:p>
        </p:txBody>
      </p:sp>
      <p:sp>
        <p:nvSpPr>
          <p:cNvPr id="11" name="Rectangle 9"/>
          <p:cNvSpPr txBox="1">
            <a:spLocks noChangeArrowheads="1"/>
          </p:cNvSpPr>
          <p:nvPr/>
        </p:nvSpPr>
        <p:spPr bwMode="auto">
          <a:xfrm>
            <a:off x="3672473" y="1816980"/>
            <a:ext cx="2017038" cy="276891"/>
          </a:xfrm>
          <a:prstGeom prst="rect">
            <a:avLst/>
          </a:prstGeom>
          <a:solidFill>
            <a:srgbClr val="FFFFFF"/>
          </a:solid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a:solidFill>
                  <a:schemeClr val="tx2"/>
                </a:solidFill>
                <a:latin typeface="Trebuchet MS" charset="0"/>
                <a:ea typeface="Osaka" charset="-128"/>
                <a:cs typeface="Osaka" charset="-128"/>
              </a:defRPr>
            </a:lvl5pPr>
            <a:lvl6pPr marL="457200" algn="ctr" rtl="0" fontAlgn="base">
              <a:spcBef>
                <a:spcPct val="0"/>
              </a:spcBef>
              <a:spcAft>
                <a:spcPct val="0"/>
              </a:spcAft>
              <a:defRPr sz="4400">
                <a:solidFill>
                  <a:schemeClr val="tx2"/>
                </a:solidFill>
                <a:latin typeface="Trebuchet MS" charset="0"/>
                <a:ea typeface="Osaka" charset="-128"/>
                <a:cs typeface="Osaka" charset="-128"/>
              </a:defRPr>
            </a:lvl6pPr>
            <a:lvl7pPr marL="914400" algn="ctr" rtl="0" fontAlgn="base">
              <a:spcBef>
                <a:spcPct val="0"/>
              </a:spcBef>
              <a:spcAft>
                <a:spcPct val="0"/>
              </a:spcAft>
              <a:defRPr sz="4400">
                <a:solidFill>
                  <a:schemeClr val="tx2"/>
                </a:solidFill>
                <a:latin typeface="Trebuchet MS" charset="0"/>
                <a:ea typeface="Osaka" charset="-128"/>
                <a:cs typeface="Osaka" charset="-128"/>
              </a:defRPr>
            </a:lvl7pPr>
            <a:lvl8pPr marL="1371600" algn="ctr" rtl="0" fontAlgn="base">
              <a:spcBef>
                <a:spcPct val="0"/>
              </a:spcBef>
              <a:spcAft>
                <a:spcPct val="0"/>
              </a:spcAft>
              <a:defRPr sz="4400">
                <a:solidFill>
                  <a:schemeClr val="tx2"/>
                </a:solidFill>
                <a:latin typeface="Trebuchet MS" charset="0"/>
                <a:ea typeface="Osaka" charset="-128"/>
                <a:cs typeface="Osaka" charset="-128"/>
              </a:defRPr>
            </a:lvl8pPr>
            <a:lvl9pPr marL="1828800" algn="ctr" rtl="0" fontAlgn="base">
              <a:spcBef>
                <a:spcPct val="0"/>
              </a:spcBef>
              <a:spcAft>
                <a:spcPct val="0"/>
              </a:spcAft>
              <a:defRPr sz="4400">
                <a:solidFill>
                  <a:schemeClr val="tx2"/>
                </a:solidFill>
                <a:latin typeface="Trebuchet MS" charset="0"/>
                <a:ea typeface="Osaka" charset="-128"/>
                <a:cs typeface="Osaka" charset="-128"/>
              </a:defRPr>
            </a:lvl9pPr>
          </a:lstStyle>
          <a:p>
            <a:pPr algn="r" eaLnBrk="1" hangingPunct="1">
              <a:defRPr/>
            </a:pPr>
            <a:r>
              <a:rPr lang="ar-JO" sz="1800" b="1" dirty="0">
                <a:latin typeface="Arial" panose="020B0604020202020204" pitchFamily="34" charset="0"/>
                <a:cs typeface="Arial" panose="020B0604020202020204" pitchFamily="34" charset="0"/>
              </a:rPr>
              <a:t>متى </a:t>
            </a:r>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7247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How will others know you are a Christian?">
            <a:extLst>
              <a:ext uri="{FF2B5EF4-FFF2-40B4-BE49-F238E27FC236}">
                <a16:creationId xmlns:a16="http://schemas.microsoft.com/office/drawing/2014/main" id="{E31E7333-DFFB-EE4B-BC1A-97F182B89A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4631" cy="5143500"/>
          </a:xfrm>
          <a:prstGeom prst="rect">
            <a:avLst/>
          </a:prstGeom>
          <a:noFill/>
          <a:extLst>
            <a:ext uri="{909E8E84-426E-40DD-AFC4-6F175D3DCCD1}">
              <a14:hiddenFill xmlns:a14="http://schemas.microsoft.com/office/drawing/2010/main">
                <a:solidFill>
                  <a:srgbClr val="FFFFFF"/>
                </a:solidFill>
              </a14:hiddenFill>
            </a:ext>
          </a:extLst>
        </p:spPr>
      </p:pic>
      <p:sp>
        <p:nvSpPr>
          <p:cNvPr id="547841" name="Rectangle 2"/>
          <p:cNvSpPr>
            <a:spLocks noGrp="1" noChangeArrowheads="1"/>
          </p:cNvSpPr>
          <p:nvPr>
            <p:ph type="title"/>
          </p:nvPr>
        </p:nvSpPr>
        <p:spPr>
          <a:xfrm>
            <a:off x="-1" y="5143500"/>
            <a:ext cx="9134631" cy="1714499"/>
          </a:xfrm>
        </p:spPr>
        <p:txBody>
          <a:bodyPr anchor="ctr"/>
          <a:lstStyle/>
          <a:p>
            <a:pPr algn="ctr" eaLnBrk="1" hangingPunct="1"/>
            <a:r>
              <a:rPr lang="ar-JO" b="1" dirty="0">
                <a:solidFill>
                  <a:srgbClr val="FFFFFF"/>
                </a:solidFill>
                <a:latin typeface="Arial" panose="020B0604020202020204" pitchFamily="34" charset="0"/>
                <a:cs typeface="Arial" panose="020B0604020202020204" pitchFamily="34" charset="0"/>
              </a:rPr>
              <a:t>التجارب، والمغريات والخطية</a:t>
            </a:r>
            <a:br>
              <a:rPr lang="en-GB"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(يعقوب 1: 2- 18). </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9899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2"/>
          <p:cNvSpPr>
            <a:spLocks noGrp="1" noChangeArrowheads="1"/>
          </p:cNvSpPr>
          <p:nvPr>
            <p:ph type="title"/>
          </p:nvPr>
        </p:nvSpPr>
        <p:spPr>
          <a:xfrm>
            <a:off x="116690" y="304800"/>
            <a:ext cx="8701385" cy="1510352"/>
          </a:xfrm>
        </p:spPr>
        <p:txBody>
          <a:bodyPr/>
          <a:lstStyle/>
          <a:p>
            <a:pPr algn="r" rtl="1">
              <a:spcBef>
                <a:spcPct val="50000"/>
              </a:spcBef>
            </a:pPr>
            <a:r>
              <a:rPr lang="ar-SA" sz="3200" b="1" dirty="0">
                <a:solidFill>
                  <a:srgbClr val="FFFFCC"/>
                </a:solidFill>
                <a:latin typeface="Arial"/>
                <a:cs typeface="Arial"/>
              </a:rPr>
              <a:t>يقبل الإيمان التجارب</a:t>
            </a:r>
            <a:r>
              <a:rPr lang="ar-SA" sz="3200" b="1" u="sng" dirty="0">
                <a:solidFill>
                  <a:srgbClr val="FFFFCC"/>
                </a:solidFill>
                <a:latin typeface="Arial"/>
                <a:cs typeface="Arial"/>
              </a:rPr>
              <a:t> بفرح </a:t>
            </a:r>
            <a:r>
              <a:rPr lang="ar-SA" sz="3200" b="1" dirty="0">
                <a:solidFill>
                  <a:srgbClr val="FFFFCC"/>
                </a:solidFill>
                <a:latin typeface="Arial"/>
                <a:cs typeface="Arial"/>
              </a:rPr>
              <a:t>لأنه يؤمن</a:t>
            </a:r>
            <a:br>
              <a:rPr lang="ar-JO" sz="3200" b="1" dirty="0">
                <a:solidFill>
                  <a:srgbClr val="FFFFCC"/>
                </a:solidFill>
                <a:latin typeface="Arial"/>
                <a:cs typeface="Arial"/>
              </a:rPr>
            </a:br>
            <a:r>
              <a:rPr lang="ar-SA" sz="3200" b="1" dirty="0">
                <a:solidFill>
                  <a:srgbClr val="FFFFCC"/>
                </a:solidFill>
                <a:latin typeface="Arial"/>
                <a:cs typeface="Arial"/>
              </a:rPr>
              <a:t> أن الله يسمح بالتجارب</a:t>
            </a:r>
            <a:br>
              <a:rPr lang="ar-JO" sz="3200" b="1" dirty="0">
                <a:solidFill>
                  <a:srgbClr val="FFFFCC"/>
                </a:solidFill>
                <a:latin typeface="Arial"/>
                <a:cs typeface="Arial"/>
              </a:rPr>
            </a:br>
            <a:r>
              <a:rPr lang="ar-SA" sz="3200" b="1" dirty="0">
                <a:solidFill>
                  <a:srgbClr val="FFFFCC"/>
                </a:solidFill>
                <a:latin typeface="Arial"/>
                <a:cs typeface="Arial"/>
              </a:rPr>
              <a:t> لتنمية المثابرة والنضج (2- 4). </a:t>
            </a:r>
            <a:endParaRPr lang="en-US" sz="3200" b="1" dirty="0">
              <a:solidFill>
                <a:srgbClr val="FFFFCC"/>
              </a:solidFill>
              <a:latin typeface="Arial"/>
              <a:cs typeface="Arial"/>
            </a:endParaRPr>
          </a:p>
        </p:txBody>
      </p:sp>
    </p:spTree>
    <p:extLst>
      <p:ext uri="{BB962C8B-B14F-4D97-AF65-F5344CB8AC3E}">
        <p14:creationId xmlns:p14="http://schemas.microsoft.com/office/powerpoint/2010/main" val="1532592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228600" y="152400"/>
            <a:ext cx="7315200" cy="1219200"/>
          </a:xfrm>
        </p:spPr>
        <p:txBody>
          <a:bodyPr/>
          <a:lstStyle/>
          <a:p>
            <a:pPr rtl="1" eaLnBrk="1" hangingPunct="1"/>
            <a:r>
              <a:rPr lang="ar-JO" b="1" dirty="0">
                <a:solidFill>
                  <a:schemeClr val="tx1"/>
                </a:solidFill>
                <a:latin typeface="Arial" panose="020B0604020202020204" pitchFamily="34" charset="0"/>
                <a:cs typeface="Arial" panose="020B0604020202020204" pitchFamily="34" charset="0"/>
              </a:rPr>
              <a:t>ما هو الطريق من</a:t>
            </a:r>
            <a:br>
              <a:rPr lang="ar-JO" b="1" dirty="0">
                <a:solidFill>
                  <a:schemeClr val="tx1"/>
                </a:solidFill>
                <a:latin typeface="Arial" panose="020B0604020202020204" pitchFamily="34" charset="0"/>
                <a:cs typeface="Arial" panose="020B0604020202020204" pitchFamily="34" charset="0"/>
              </a:rPr>
            </a:br>
            <a:r>
              <a:rPr lang="ar-JO" b="1" dirty="0">
                <a:solidFill>
                  <a:schemeClr val="tx1"/>
                </a:solidFill>
                <a:latin typeface="Arial" panose="020B0604020202020204" pitchFamily="34" charset="0"/>
                <a:cs typeface="Arial" panose="020B0604020202020204" pitchFamily="34" charset="0"/>
              </a:rPr>
              <a:t>التجارب والفرح؟</a:t>
            </a:r>
            <a:endParaRPr lang="en-US" b="1" dirty="0">
              <a:solidFill>
                <a:schemeClr val="tx1"/>
              </a:solidFill>
              <a:latin typeface="Arial" panose="020B0604020202020204" pitchFamily="34" charset="0"/>
              <a:cs typeface="Arial" panose="020B0604020202020204" pitchFamily="34" charset="0"/>
            </a:endParaRPr>
          </a:p>
        </p:txBody>
      </p:sp>
      <p:sp>
        <p:nvSpPr>
          <p:cNvPr id="190467" name="Text Box 3"/>
          <p:cNvSpPr txBox="1">
            <a:spLocks noChangeArrowheads="1"/>
          </p:cNvSpPr>
          <p:nvPr/>
        </p:nvSpPr>
        <p:spPr bwMode="auto">
          <a:xfrm>
            <a:off x="685800" y="2209800"/>
            <a:ext cx="7162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50000"/>
              </a:spcBef>
              <a:spcAft>
                <a:spcPct val="0"/>
              </a:spcAft>
            </a:pPr>
            <a:endParaRPr lang="en-US">
              <a:solidFill>
                <a:srgbClr val="FFFFCC"/>
              </a:solidFill>
              <a:latin typeface="Times New Roman" charset="0"/>
            </a:endParaRPr>
          </a:p>
        </p:txBody>
      </p:sp>
      <p:sp>
        <p:nvSpPr>
          <p:cNvPr id="190468" name="WordArt 4"/>
          <p:cNvSpPr>
            <a:spLocks noChangeArrowheads="1" noChangeShapeType="1" noTextEdit="1"/>
          </p:cNvSpPr>
          <p:nvPr/>
        </p:nvSpPr>
        <p:spPr bwMode="auto">
          <a:xfrm>
            <a:off x="114300" y="3429000"/>
            <a:ext cx="876300" cy="4953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2800" kern="10" dirty="0">
                <a:ln w="9525" cap="sq">
                  <a:solidFill>
                    <a:srgbClr val="000000"/>
                  </a:solidFill>
                  <a:round/>
                  <a:headEnd type="none" w="sm" len="sm"/>
                  <a:tailEnd type="none" w="sm" len="sm"/>
                </a:ln>
                <a:solidFill>
                  <a:srgbClr val="FFFFFF"/>
                </a:solidFill>
                <a:latin typeface="Arial Black"/>
                <a:ea typeface="Arial Black"/>
                <a:cs typeface="Arial Black"/>
              </a:rPr>
              <a:t>التجربة</a:t>
            </a:r>
            <a:endParaRPr lang="en-US" sz="2800" kern="10" dirty="0">
              <a:ln w="9525" cap="sq">
                <a:solidFill>
                  <a:srgbClr val="000000"/>
                </a:solidFill>
                <a:round/>
                <a:headEnd type="none" w="sm" len="sm"/>
                <a:tailEnd type="none" w="sm" len="sm"/>
              </a:ln>
              <a:solidFill>
                <a:srgbClr val="FFFFFF"/>
              </a:solidFill>
              <a:latin typeface="Arial Black"/>
              <a:ea typeface="Arial Black"/>
              <a:cs typeface="Arial Black"/>
            </a:endParaRPr>
          </a:p>
        </p:txBody>
      </p:sp>
      <p:sp>
        <p:nvSpPr>
          <p:cNvPr id="190469" name="Line 5"/>
          <p:cNvSpPr>
            <a:spLocks noChangeShapeType="1"/>
          </p:cNvSpPr>
          <p:nvPr/>
        </p:nvSpPr>
        <p:spPr bwMode="auto">
          <a:xfrm>
            <a:off x="1371600" y="3657600"/>
            <a:ext cx="1219200" cy="0"/>
          </a:xfrm>
          <a:prstGeom prst="line">
            <a:avLst/>
          </a:prstGeom>
          <a:noFill/>
          <a:ln w="12700" cap="sq">
            <a:solidFill>
              <a:schemeClr val="tx1"/>
            </a:solidFill>
            <a:round/>
            <a:headEnd type="none" w="sm" len="sm"/>
            <a:tailEnd type="triangle" w="sm" len="sm"/>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190470" name="WordArt 6"/>
          <p:cNvSpPr>
            <a:spLocks noChangeArrowheads="1" noChangeShapeType="1" noTextEdit="1"/>
          </p:cNvSpPr>
          <p:nvPr/>
        </p:nvSpPr>
        <p:spPr bwMode="auto">
          <a:xfrm>
            <a:off x="2895600" y="3429000"/>
            <a:ext cx="2286000" cy="4953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2800" kern="10" dirty="0">
                <a:ln w="9525" cap="sq">
                  <a:solidFill>
                    <a:srgbClr val="000000"/>
                  </a:solidFill>
                  <a:round/>
                  <a:headEnd type="none" w="sm" len="sm"/>
                  <a:tailEnd type="none" w="sm" len="sm"/>
                </a:ln>
                <a:solidFill>
                  <a:srgbClr val="FFFFFF"/>
                </a:solidFill>
                <a:latin typeface="Arial Black"/>
                <a:ea typeface="Arial Black"/>
                <a:cs typeface="Arial Black"/>
              </a:rPr>
              <a:t>المثابرة</a:t>
            </a:r>
            <a:endParaRPr lang="en-US" sz="2800" kern="10" dirty="0">
              <a:ln w="9525" cap="sq">
                <a:solidFill>
                  <a:srgbClr val="000000"/>
                </a:solidFill>
                <a:round/>
                <a:headEnd type="none" w="sm" len="sm"/>
                <a:tailEnd type="none" w="sm" len="sm"/>
              </a:ln>
              <a:solidFill>
                <a:srgbClr val="FFFFFF"/>
              </a:solidFill>
              <a:latin typeface="Arial Black"/>
              <a:ea typeface="Arial Black"/>
              <a:cs typeface="Arial Black"/>
            </a:endParaRPr>
          </a:p>
        </p:txBody>
      </p:sp>
      <p:sp>
        <p:nvSpPr>
          <p:cNvPr id="190471" name="WordArt 7"/>
          <p:cNvSpPr>
            <a:spLocks noChangeArrowheads="1" noChangeShapeType="1" noTextEdit="1"/>
          </p:cNvSpPr>
          <p:nvPr/>
        </p:nvSpPr>
        <p:spPr bwMode="auto">
          <a:xfrm>
            <a:off x="7010400" y="3429000"/>
            <a:ext cx="1905000" cy="169545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kern="10" dirty="0">
                <a:ln w="9525" cap="sq">
                  <a:solidFill>
                    <a:srgbClr val="000000"/>
                  </a:solidFill>
                  <a:round/>
                  <a:headEnd type="none" w="sm" len="sm"/>
                  <a:tailEnd type="none" w="sm" len="sm"/>
                </a:ln>
                <a:solidFill>
                  <a:srgbClr val="FFFFFF"/>
                </a:solidFill>
                <a:latin typeface="Arial Black"/>
                <a:ea typeface="Arial Black"/>
                <a:cs typeface="Arial Black"/>
              </a:rPr>
              <a:t>النضج</a:t>
            </a:r>
          </a:p>
          <a:p>
            <a:pPr algn="ctr" defTabSz="914400" eaLnBrk="0" fontAlgn="base" hangingPunct="0">
              <a:spcBef>
                <a:spcPct val="0"/>
              </a:spcBef>
              <a:spcAft>
                <a:spcPct val="0"/>
              </a:spcAft>
            </a:pPr>
            <a:r>
              <a:rPr lang="ar-JO" sz="3600" kern="10" dirty="0">
                <a:ln w="9525" cap="sq">
                  <a:solidFill>
                    <a:srgbClr val="000000"/>
                  </a:solidFill>
                  <a:round/>
                  <a:headEnd type="none" w="sm" len="sm"/>
                  <a:tailEnd type="none" w="sm" len="sm"/>
                </a:ln>
                <a:solidFill>
                  <a:srgbClr val="FFFFFF"/>
                </a:solidFill>
                <a:latin typeface="Arial Black"/>
                <a:ea typeface="Arial Black"/>
                <a:cs typeface="Arial Black"/>
              </a:rPr>
              <a:t>و (الفرح)</a:t>
            </a:r>
            <a:endParaRPr lang="en-US" sz="3600" kern="10" dirty="0">
              <a:ln w="9525" cap="sq">
                <a:solidFill>
                  <a:srgbClr val="000000"/>
                </a:solidFill>
                <a:round/>
                <a:headEnd type="none" w="sm" len="sm"/>
                <a:tailEnd type="none" w="sm" len="sm"/>
              </a:ln>
              <a:solidFill>
                <a:srgbClr val="FFFFFF"/>
              </a:solidFill>
              <a:latin typeface="Arial Black"/>
              <a:ea typeface="Arial Black"/>
              <a:cs typeface="Arial Black"/>
            </a:endParaRPr>
          </a:p>
        </p:txBody>
      </p:sp>
      <p:sp>
        <p:nvSpPr>
          <p:cNvPr id="190472" name="Line 8"/>
          <p:cNvSpPr>
            <a:spLocks noChangeShapeType="1"/>
          </p:cNvSpPr>
          <p:nvPr/>
        </p:nvSpPr>
        <p:spPr bwMode="auto">
          <a:xfrm>
            <a:off x="5334000" y="3657600"/>
            <a:ext cx="1600200" cy="0"/>
          </a:xfrm>
          <a:prstGeom prst="line">
            <a:avLst/>
          </a:prstGeom>
          <a:noFill/>
          <a:ln w="12700" cap="sq">
            <a:solidFill>
              <a:schemeClr val="tx1"/>
            </a:solidFill>
            <a:round/>
            <a:headEnd type="none" w="sm" len="sm"/>
            <a:tailEnd type="triangle" w="sm" len="sm"/>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190473" name="WordArt 9"/>
          <p:cNvSpPr>
            <a:spLocks noChangeArrowheads="1" noChangeShapeType="1" noTextEdit="1"/>
          </p:cNvSpPr>
          <p:nvPr/>
        </p:nvSpPr>
        <p:spPr bwMode="auto">
          <a:xfrm>
            <a:off x="990600" y="3028950"/>
            <a:ext cx="1895475" cy="400050"/>
          </a:xfrm>
          <a:prstGeom prst="rect">
            <a:avLst/>
          </a:prstGeom>
          <a:extLst>
            <a:ext uri="{909E8E84-426E-40dd-AFC4-6F175D3DCCD1}">
              <a14:hiddenFill xmlns="" xmlns:a14="http://schemas.microsoft.com/office/drawing/2010/main">
                <a:solidFill>
                  <a:srgbClr val="FFFFFF"/>
                </a:solidFill>
              </a14:hiddenFill>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2400" kern="10" dirty="0">
                <a:ln w="9525" cap="sq">
                  <a:solidFill>
                    <a:srgbClr val="FFFFCC"/>
                  </a:solidFill>
                  <a:round/>
                  <a:headEnd type="none" w="sm" len="sm"/>
                  <a:tailEnd type="none" w="sm" len="sm"/>
                </a:ln>
                <a:noFill/>
                <a:latin typeface="Times New Roman"/>
                <a:ea typeface="Times New Roman"/>
                <a:cs typeface="Times New Roman"/>
              </a:rPr>
              <a:t>أختبار الإيمان</a:t>
            </a:r>
            <a:endParaRPr lang="en-US" sz="2400" kern="10" dirty="0">
              <a:ln w="9525" cap="sq">
                <a:solidFill>
                  <a:srgbClr val="FFFFCC"/>
                </a:solidFill>
                <a:round/>
                <a:headEnd type="none" w="sm" len="sm"/>
                <a:tailEnd type="none" w="sm" len="sm"/>
              </a:ln>
              <a:noFill/>
              <a:latin typeface="Times New Roman"/>
              <a:ea typeface="Times New Roman"/>
              <a:cs typeface="Times New Roman"/>
            </a:endParaRPr>
          </a:p>
        </p:txBody>
      </p:sp>
      <p:sp>
        <p:nvSpPr>
          <p:cNvPr id="190474" name="WordArt 10"/>
          <p:cNvSpPr>
            <a:spLocks noChangeArrowheads="1" noChangeShapeType="1" noTextEdit="1"/>
          </p:cNvSpPr>
          <p:nvPr/>
        </p:nvSpPr>
        <p:spPr bwMode="auto">
          <a:xfrm>
            <a:off x="1447800" y="4191000"/>
            <a:ext cx="866775" cy="400050"/>
          </a:xfrm>
          <a:prstGeom prst="rect">
            <a:avLst/>
          </a:prstGeom>
          <a:extLst>
            <a:ext uri="{909E8E84-426E-40dd-AFC4-6F175D3DCCD1}">
              <a14:hiddenFill xmlns="" xmlns:a14="http://schemas.microsoft.com/office/drawing/2010/main">
                <a:solidFill>
                  <a:srgbClr val="FFFFFF"/>
                </a:solidFill>
              </a14:hiddenFill>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2400" kern="10" dirty="0">
                <a:ln w="9525" cap="sq">
                  <a:solidFill>
                    <a:srgbClr val="FFFFCC"/>
                  </a:solidFill>
                  <a:round/>
                  <a:headEnd type="none" w="sm" len="sm"/>
                  <a:tailEnd type="none" w="sm" len="sm"/>
                </a:ln>
                <a:noFill/>
                <a:latin typeface="Times New Roman"/>
                <a:ea typeface="Times New Roman"/>
                <a:cs typeface="Times New Roman"/>
              </a:rPr>
              <a:t>المعاناة</a:t>
            </a:r>
            <a:endParaRPr lang="en-US" sz="2400" kern="10" dirty="0">
              <a:ln w="9525" cap="sq">
                <a:solidFill>
                  <a:srgbClr val="FFFFCC"/>
                </a:solidFill>
                <a:round/>
                <a:headEnd type="none" w="sm" len="sm"/>
                <a:tailEnd type="none" w="sm" len="sm"/>
              </a:ln>
              <a:noFill/>
              <a:latin typeface="Times New Roman"/>
              <a:ea typeface="Times New Roman"/>
              <a:cs typeface="Times New Roman"/>
            </a:endParaRPr>
          </a:p>
        </p:txBody>
      </p:sp>
      <p:sp>
        <p:nvSpPr>
          <p:cNvPr id="190475" name="WordArt 11"/>
          <p:cNvSpPr>
            <a:spLocks noChangeArrowheads="1" noChangeShapeType="1" noTextEdit="1"/>
          </p:cNvSpPr>
          <p:nvPr/>
        </p:nvSpPr>
        <p:spPr bwMode="auto">
          <a:xfrm>
            <a:off x="5334000" y="3028950"/>
            <a:ext cx="1657350" cy="400050"/>
          </a:xfrm>
          <a:prstGeom prst="rect">
            <a:avLst/>
          </a:prstGeom>
          <a:extLst>
            <a:ext uri="{909E8E84-426E-40dd-AFC4-6F175D3DCCD1}">
              <a14:hiddenFill xmlns="" xmlns:a14="http://schemas.microsoft.com/office/drawing/2010/main">
                <a:solidFill>
                  <a:srgbClr val="FFFFFF"/>
                </a:solidFill>
              </a14:hiddenFill>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2400" kern="10" dirty="0">
                <a:ln w="9525" cap="sq">
                  <a:solidFill>
                    <a:srgbClr val="FFFFCC"/>
                  </a:solidFill>
                  <a:round/>
                  <a:headEnd type="none" w="sm" len="sm"/>
                  <a:tailEnd type="none" w="sm" len="sm"/>
                </a:ln>
                <a:noFill/>
                <a:latin typeface="Times New Roman"/>
                <a:ea typeface="Times New Roman"/>
                <a:cs typeface="Times New Roman"/>
              </a:rPr>
              <a:t>عند الانتهاء</a:t>
            </a:r>
            <a:endParaRPr lang="en-US" sz="2400" kern="10" dirty="0">
              <a:ln w="9525" cap="sq">
                <a:solidFill>
                  <a:srgbClr val="FFFFCC"/>
                </a:solidFill>
                <a:round/>
                <a:headEnd type="none" w="sm" len="sm"/>
                <a:tailEnd type="none" w="sm" len="sm"/>
              </a:ln>
              <a:noFill/>
              <a:latin typeface="Times New Roman"/>
              <a:ea typeface="Times New Roman"/>
              <a:cs typeface="Times New Roman"/>
            </a:endParaRPr>
          </a:p>
        </p:txBody>
      </p:sp>
      <p:sp>
        <p:nvSpPr>
          <p:cNvPr id="190476" name="WordArt 12"/>
          <p:cNvSpPr>
            <a:spLocks noChangeArrowheads="1" noChangeShapeType="1" noTextEdit="1"/>
          </p:cNvSpPr>
          <p:nvPr/>
        </p:nvSpPr>
        <p:spPr bwMode="auto">
          <a:xfrm>
            <a:off x="7310437" y="5334000"/>
            <a:ext cx="1076325" cy="4953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2800" kern="10" dirty="0">
                <a:ln w="9525" cap="sq">
                  <a:solidFill>
                    <a:srgbClr val="000000"/>
                  </a:solidFill>
                  <a:round/>
                  <a:headEnd type="none" w="sm" len="sm"/>
                  <a:tailEnd type="none" w="sm" len="sm"/>
                </a:ln>
                <a:solidFill>
                  <a:srgbClr val="FFFFFF"/>
                </a:solidFill>
                <a:latin typeface="Arial Black"/>
                <a:ea typeface="Arial Black"/>
                <a:cs typeface="Arial Black"/>
              </a:rPr>
              <a:t>الكامل</a:t>
            </a:r>
            <a:endParaRPr lang="en-US" sz="2800" kern="10" dirty="0">
              <a:ln w="9525" cap="sq">
                <a:solidFill>
                  <a:srgbClr val="000000"/>
                </a:solidFill>
                <a:round/>
                <a:headEnd type="none" w="sm" len="sm"/>
                <a:tailEnd type="none" w="sm" len="sm"/>
              </a:ln>
              <a:solidFill>
                <a:srgbClr val="FFFFFF"/>
              </a:solidFill>
              <a:latin typeface="Arial Black"/>
              <a:ea typeface="Arial Black"/>
              <a:cs typeface="Arial Black"/>
            </a:endParaRPr>
          </a:p>
        </p:txBody>
      </p:sp>
      <p:sp>
        <p:nvSpPr>
          <p:cNvPr id="190477" name="WordArt 13"/>
          <p:cNvSpPr>
            <a:spLocks noChangeArrowheads="1" noChangeShapeType="1" noTextEdit="1"/>
          </p:cNvSpPr>
          <p:nvPr/>
        </p:nvSpPr>
        <p:spPr bwMode="auto">
          <a:xfrm>
            <a:off x="990600" y="5867400"/>
            <a:ext cx="3019425"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kern="10" dirty="0">
                <a:ln w="9525" cap="sq">
                  <a:solidFill>
                    <a:srgbClr val="000000"/>
                  </a:solidFill>
                  <a:round/>
                  <a:headEnd type="none" w="sm" len="sm"/>
                  <a:tailEnd type="none" w="sm" len="sm"/>
                </a:ln>
                <a:solidFill>
                  <a:srgbClr val="FFFFFF"/>
                </a:solidFill>
                <a:latin typeface="Arial Black"/>
                <a:ea typeface="Arial Black"/>
                <a:cs typeface="Arial Black"/>
              </a:rPr>
              <a:t>يعقوب 1: 2- 4</a:t>
            </a:r>
            <a:endParaRPr lang="en-US" sz="3600" kern="10" dirty="0">
              <a:ln w="9525" cap="sq">
                <a:solidFill>
                  <a:srgbClr val="000000"/>
                </a:solidFill>
                <a:round/>
                <a:headEnd type="none" w="sm" len="sm"/>
                <a:tailEnd type="none" w="sm" len="sm"/>
              </a:ln>
              <a:solidFill>
                <a:srgbClr val="FFFFFF"/>
              </a:solidFill>
              <a:latin typeface="Arial Black"/>
              <a:ea typeface="Arial Black"/>
              <a:cs typeface="Arial Black"/>
            </a:endParaRPr>
          </a:p>
        </p:txBody>
      </p:sp>
    </p:spTree>
    <p:extLst>
      <p:ext uri="{BB962C8B-B14F-4D97-AF65-F5344CB8AC3E}">
        <p14:creationId xmlns:p14="http://schemas.microsoft.com/office/powerpoint/2010/main" val="28677635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190467"/>
                                        </p:tgtEl>
                                        <p:attrNameLst>
                                          <p:attrName>style.visibility</p:attrName>
                                        </p:attrNameLst>
                                      </p:cBhvr>
                                      <p:to>
                                        <p:strVal val="visible"/>
                                      </p:to>
                                    </p:set>
                                    <p:animEffect transition="in" filter="blinds(horizontal)">
                                      <p:cBhvr>
                                        <p:cTn id="7" dur="500"/>
                                        <p:tgtEl>
                                          <p:spTgt spid="1904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0468"/>
                                        </p:tgtEl>
                                        <p:attrNameLst>
                                          <p:attrName>style.visibility</p:attrName>
                                        </p:attrNameLst>
                                      </p:cBhvr>
                                      <p:to>
                                        <p:strVal val="visible"/>
                                      </p:to>
                                    </p:set>
                                    <p:animEffect transition="in" filter="blinds(horizontal)">
                                      <p:cBhvr>
                                        <p:cTn id="12" dur="500"/>
                                        <p:tgtEl>
                                          <p:spTgt spid="19046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0469"/>
                                        </p:tgtEl>
                                        <p:attrNameLst>
                                          <p:attrName>style.visibility</p:attrName>
                                        </p:attrNameLst>
                                      </p:cBhvr>
                                      <p:to>
                                        <p:strVal val="visible"/>
                                      </p:to>
                                    </p:set>
                                    <p:animEffect transition="in" filter="blinds(horizontal)">
                                      <p:cBhvr>
                                        <p:cTn id="17" dur="500"/>
                                        <p:tgtEl>
                                          <p:spTgt spid="19046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90473"/>
                                        </p:tgtEl>
                                        <p:attrNameLst>
                                          <p:attrName>style.visibility</p:attrName>
                                        </p:attrNameLst>
                                      </p:cBhvr>
                                      <p:to>
                                        <p:strVal val="visible"/>
                                      </p:to>
                                    </p:set>
                                    <p:animEffect transition="in" filter="blinds(horizontal)">
                                      <p:cBhvr>
                                        <p:cTn id="22" dur="500"/>
                                        <p:tgtEl>
                                          <p:spTgt spid="19047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90474"/>
                                        </p:tgtEl>
                                        <p:attrNameLst>
                                          <p:attrName>style.visibility</p:attrName>
                                        </p:attrNameLst>
                                      </p:cBhvr>
                                      <p:to>
                                        <p:strVal val="visible"/>
                                      </p:to>
                                    </p:set>
                                    <p:animEffect transition="in" filter="blinds(horizontal)">
                                      <p:cBhvr>
                                        <p:cTn id="27" dur="500"/>
                                        <p:tgtEl>
                                          <p:spTgt spid="19047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90470"/>
                                        </p:tgtEl>
                                        <p:attrNameLst>
                                          <p:attrName>style.visibility</p:attrName>
                                        </p:attrNameLst>
                                      </p:cBhvr>
                                      <p:to>
                                        <p:strVal val="visible"/>
                                      </p:to>
                                    </p:set>
                                    <p:animEffect transition="in" filter="blinds(horizontal)">
                                      <p:cBhvr>
                                        <p:cTn id="32" dur="500"/>
                                        <p:tgtEl>
                                          <p:spTgt spid="19047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90472"/>
                                        </p:tgtEl>
                                        <p:attrNameLst>
                                          <p:attrName>style.visibility</p:attrName>
                                        </p:attrNameLst>
                                      </p:cBhvr>
                                      <p:to>
                                        <p:strVal val="visible"/>
                                      </p:to>
                                    </p:set>
                                    <p:animEffect transition="in" filter="blinds(horizontal)">
                                      <p:cBhvr>
                                        <p:cTn id="37" dur="500"/>
                                        <p:tgtEl>
                                          <p:spTgt spid="19047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90475"/>
                                        </p:tgtEl>
                                        <p:attrNameLst>
                                          <p:attrName>style.visibility</p:attrName>
                                        </p:attrNameLst>
                                      </p:cBhvr>
                                      <p:to>
                                        <p:strVal val="visible"/>
                                      </p:to>
                                    </p:set>
                                    <p:animEffect transition="in" filter="blinds(horizontal)">
                                      <p:cBhvr>
                                        <p:cTn id="42" dur="500"/>
                                        <p:tgtEl>
                                          <p:spTgt spid="19047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90471"/>
                                        </p:tgtEl>
                                        <p:attrNameLst>
                                          <p:attrName>style.visibility</p:attrName>
                                        </p:attrNameLst>
                                      </p:cBhvr>
                                      <p:to>
                                        <p:strVal val="visible"/>
                                      </p:to>
                                    </p:set>
                                    <p:animEffect transition="in" filter="blinds(horizontal)">
                                      <p:cBhvr>
                                        <p:cTn id="47" dur="500"/>
                                        <p:tgtEl>
                                          <p:spTgt spid="19047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90476"/>
                                        </p:tgtEl>
                                        <p:attrNameLst>
                                          <p:attrName>style.visibility</p:attrName>
                                        </p:attrNameLst>
                                      </p:cBhvr>
                                      <p:to>
                                        <p:strVal val="visible"/>
                                      </p:to>
                                    </p:set>
                                    <p:animEffect transition="in" filter="blinds(horizontal)">
                                      <p:cBhvr>
                                        <p:cTn id="52" dur="500"/>
                                        <p:tgtEl>
                                          <p:spTgt spid="19047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90477"/>
                                        </p:tgtEl>
                                        <p:attrNameLst>
                                          <p:attrName>style.visibility</p:attrName>
                                        </p:attrNameLst>
                                      </p:cBhvr>
                                      <p:to>
                                        <p:strVal val="visible"/>
                                      </p:to>
                                    </p:set>
                                    <p:animEffect transition="in" filter="blinds(horizontal)">
                                      <p:cBhvr>
                                        <p:cTn id="57" dur="500"/>
                                        <p:tgtEl>
                                          <p:spTgt spid="190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7" grpId="0" autoUpdateAnimBg="0"/>
      <p:bldP spid="190468" grpId="0" animBg="1"/>
      <p:bldP spid="190469" grpId="0" animBg="1"/>
      <p:bldP spid="190470" grpId="0" animBg="1"/>
      <p:bldP spid="190471" grpId="0" animBg="1"/>
      <p:bldP spid="190472" grpId="0" animBg="1"/>
      <p:bldP spid="190473" grpId="0" animBg="1"/>
      <p:bldP spid="190474" grpId="0" animBg="1"/>
      <p:bldP spid="190475" grpId="0" animBg="1"/>
      <p:bldP spid="190476" grpId="0" animBg="1"/>
      <p:bldP spid="19047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112"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80669" y="0"/>
            <a:ext cx="5063331" cy="6858000"/>
          </a:xfrm>
          <a:prstGeom prst="rect">
            <a:avLst/>
          </a:prstGeom>
        </p:spPr>
      </p:pic>
      <p:sp>
        <p:nvSpPr>
          <p:cNvPr id="572417" name="Rectangle 1026"/>
          <p:cNvSpPr>
            <a:spLocks noGrp="1" noChangeArrowheads="1"/>
          </p:cNvSpPr>
          <p:nvPr>
            <p:ph type="ctrTitle"/>
          </p:nvPr>
        </p:nvSpPr>
        <p:spPr>
          <a:xfrm>
            <a:off x="6400800" y="3962400"/>
            <a:ext cx="2514600" cy="838200"/>
          </a:xfrm>
        </p:spPr>
        <p:txBody>
          <a:bodyPr/>
          <a:lstStyle/>
          <a:p>
            <a:pPr eaLnBrk="1" hangingPunct="1"/>
            <a:r>
              <a:rPr lang="en-US" sz="4000" b="1">
                <a:effectLst>
                  <a:glow rad="228600">
                    <a:schemeClr val="bg1"/>
                  </a:glow>
                </a:effectLst>
                <a:latin typeface="Arial"/>
                <a:cs typeface="Arial"/>
              </a:rPr>
              <a:t>The Fire</a:t>
            </a:r>
          </a:p>
        </p:txBody>
      </p:sp>
      <p:sp>
        <p:nvSpPr>
          <p:cNvPr id="572418" name="Rectangle 1027"/>
          <p:cNvSpPr>
            <a:spLocks noGrp="1" noChangeArrowheads="1"/>
          </p:cNvSpPr>
          <p:nvPr>
            <p:ph type="subTitle" idx="1"/>
          </p:nvPr>
        </p:nvSpPr>
        <p:spPr>
          <a:xfrm>
            <a:off x="0" y="152400"/>
            <a:ext cx="9144000" cy="6003352"/>
          </a:xfrm>
        </p:spPr>
        <p:txBody>
          <a:bodyPr/>
          <a:lstStyle/>
          <a:p>
            <a:pPr marL="228600" lvl="2" indent="0" algn="just" rtl="1" eaLnBrk="1" hangingPunct="1">
              <a:buFontTx/>
              <a:buNone/>
            </a:pPr>
            <a:r>
              <a:rPr lang="ar-SA" b="1" dirty="0">
                <a:effectLst>
                  <a:glow rad="228600">
                    <a:schemeClr val="bg1"/>
                  </a:glow>
                </a:effectLst>
                <a:latin typeface="Arial" panose="020B0604020202020204" pitchFamily="34" charset="0"/>
                <a:ea typeface="Geneva" charset="0"/>
                <a:cs typeface="Arial" panose="020B0604020202020204" pitchFamily="34" charset="0"/>
              </a:rPr>
              <a:t>لقد اجتزتُ بنار عمقت رغبتي</a:t>
            </a:r>
          </a:p>
          <a:p>
            <a:pPr marL="228600" lvl="2" indent="0" algn="just" rtl="1" eaLnBrk="1" hangingPunct="1">
              <a:buFontTx/>
              <a:buNone/>
            </a:pPr>
            <a:r>
              <a:rPr lang="ar-SA" b="1" dirty="0">
                <a:effectLst>
                  <a:glow rad="228600">
                    <a:schemeClr val="bg1"/>
                  </a:glow>
                </a:effectLst>
                <a:latin typeface="Arial" panose="020B0604020202020204" pitchFamily="34" charset="0"/>
                <a:ea typeface="Geneva" charset="0"/>
                <a:cs typeface="Arial" panose="020B0604020202020204" pitchFamily="34" charset="0"/>
              </a:rPr>
              <a:t>لمعرفة الله الحي أكثر فأكثر.</a:t>
            </a:r>
          </a:p>
          <a:p>
            <a:pPr marL="228600" lvl="2" indent="0" algn="just" rtl="1" eaLnBrk="1" hangingPunct="1">
              <a:buFontTx/>
              <a:buNone/>
            </a:pPr>
            <a:r>
              <a:rPr lang="ar-SA" b="1" dirty="0">
                <a:effectLst>
                  <a:glow rad="228600">
                    <a:schemeClr val="bg1"/>
                  </a:glow>
                </a:effectLst>
                <a:latin typeface="Arial" panose="020B0604020202020204" pitchFamily="34" charset="0"/>
                <a:ea typeface="Geneva" charset="0"/>
                <a:cs typeface="Arial" panose="020B0604020202020204" pitchFamily="34" charset="0"/>
              </a:rPr>
              <a:t>لم يكن الأمر مسليًا كثيرًا لكن العمل الذي تم إنجازه</a:t>
            </a:r>
          </a:p>
          <a:p>
            <a:pPr marL="228600" lvl="2" indent="0" algn="just" rtl="1" eaLnBrk="1" hangingPunct="1">
              <a:buFontTx/>
              <a:buNone/>
            </a:pPr>
            <a:r>
              <a:rPr lang="ar-SA" b="1" dirty="0">
                <a:effectLst>
                  <a:glow rad="228600">
                    <a:schemeClr val="bg1"/>
                  </a:glow>
                </a:effectLst>
                <a:latin typeface="Arial" panose="020B0604020202020204" pitchFamily="34" charset="0"/>
                <a:ea typeface="Geneva" charset="0"/>
                <a:cs typeface="Arial" panose="020B0604020202020204" pitchFamily="34" charset="0"/>
              </a:rPr>
              <a:t>في حياتي جعل الأمر يستحق الألم</a:t>
            </a:r>
            <a:r>
              <a:rPr lang="ar-JO" b="1" dirty="0">
                <a:effectLst>
                  <a:glow rad="228600">
                    <a:schemeClr val="bg1"/>
                  </a:glow>
                </a:effectLst>
                <a:latin typeface="Arial" panose="020B0604020202020204" pitchFamily="34" charset="0"/>
                <a:ea typeface="Geneva" charset="0"/>
                <a:cs typeface="Arial" panose="020B0604020202020204" pitchFamily="34" charset="0"/>
              </a:rPr>
              <a:t>.</a:t>
            </a:r>
            <a:endParaRPr lang="ar-SA" b="1" dirty="0">
              <a:effectLst>
                <a:glow rad="228600">
                  <a:schemeClr val="bg1"/>
                </a:glow>
              </a:effectLst>
              <a:latin typeface="Arial" panose="020B0604020202020204" pitchFamily="34" charset="0"/>
              <a:ea typeface="Geneva" charset="0"/>
              <a:cs typeface="Arial" panose="020B0604020202020204" pitchFamily="34" charset="0"/>
            </a:endParaRPr>
          </a:p>
          <a:p>
            <a:pPr marL="228600" lvl="2" indent="0" eaLnBrk="1" hangingPunct="1">
              <a:buFontTx/>
              <a:buNone/>
            </a:pPr>
            <a:endParaRPr lang="en-US" sz="1200" b="1" dirty="0">
              <a:effectLst>
                <a:glow rad="228600">
                  <a:schemeClr val="bg1"/>
                </a:glow>
              </a:effectLst>
              <a:latin typeface="Arial"/>
              <a:ea typeface="Geneva" charset="0"/>
              <a:cs typeface="Arial"/>
            </a:endParaRPr>
          </a:p>
          <a:p>
            <a:pPr marL="228600" lvl="2" indent="0" algn="just" rtl="1" eaLnBrk="1" hangingPunct="1">
              <a:buFontTx/>
              <a:buNone/>
            </a:pPr>
            <a:r>
              <a:rPr lang="ar-SA" b="1" dirty="0">
                <a:effectLst>
                  <a:glow rad="228600">
                    <a:schemeClr val="bg1"/>
                  </a:glow>
                </a:effectLst>
                <a:latin typeface="Arial" panose="020B0604020202020204" pitchFamily="34" charset="0"/>
                <a:ea typeface="Geneva" charset="0"/>
                <a:cs typeface="Arial" panose="020B0604020202020204" pitchFamily="34" charset="0"/>
              </a:rPr>
              <a:t>كما ترون، بعض الأحيان نحتاج إلى أوقات صعبة</a:t>
            </a:r>
          </a:p>
          <a:p>
            <a:pPr marL="228600" lvl="2" indent="0" algn="just" rtl="1" eaLnBrk="1" hangingPunct="1">
              <a:buFontTx/>
              <a:buNone/>
            </a:pPr>
            <a:r>
              <a:rPr lang="ar-SA" b="1" dirty="0">
                <a:effectLst>
                  <a:glow rad="228600">
                    <a:schemeClr val="bg1"/>
                  </a:glow>
                </a:effectLst>
                <a:latin typeface="Arial" panose="020B0604020202020204" pitchFamily="34" charset="0"/>
                <a:ea typeface="Geneva" charset="0"/>
                <a:cs typeface="Arial" panose="020B0604020202020204" pitchFamily="34" charset="0"/>
              </a:rPr>
              <a:t>لنجثو على ركبنا.</a:t>
            </a:r>
          </a:p>
          <a:p>
            <a:pPr marL="228600" lvl="2" indent="0" algn="just" rtl="1" eaLnBrk="1" hangingPunct="1">
              <a:buFontTx/>
              <a:buNone/>
            </a:pPr>
            <a:r>
              <a:rPr lang="ar-SA" b="1" dirty="0">
                <a:effectLst>
                  <a:glow rad="228600">
                    <a:schemeClr val="bg1"/>
                  </a:glow>
                </a:effectLst>
                <a:latin typeface="Arial" panose="020B0604020202020204" pitchFamily="34" charset="0"/>
                <a:ea typeface="Geneva" charset="0"/>
                <a:cs typeface="Arial" panose="020B0604020202020204" pitchFamily="34" charset="0"/>
              </a:rPr>
              <a:t>وألا، فإننا نفعل ما يحلو لنا</a:t>
            </a:r>
          </a:p>
          <a:p>
            <a:pPr marL="228600" lvl="2" indent="0" algn="just" rtl="1" eaLnBrk="1" hangingPunct="1">
              <a:buFontTx/>
              <a:buNone/>
            </a:pPr>
            <a:r>
              <a:rPr lang="ar-SA" b="1" dirty="0">
                <a:effectLst>
                  <a:glow rad="228600">
                    <a:schemeClr val="bg1"/>
                  </a:glow>
                </a:effectLst>
                <a:latin typeface="Arial" panose="020B0604020202020204" pitchFamily="34" charset="0"/>
                <a:ea typeface="Geneva" charset="0"/>
                <a:cs typeface="Arial" panose="020B0604020202020204" pitchFamily="34" charset="0"/>
              </a:rPr>
              <a:t>ولا نسعى إليه أبدًا. </a:t>
            </a:r>
          </a:p>
          <a:p>
            <a:pPr marL="228600" lvl="2" indent="0" algn="just" eaLnBrk="1" hangingPunct="1">
              <a:buFontTx/>
              <a:buNone/>
            </a:pPr>
            <a:endParaRPr lang="en-US" sz="1200" b="1" dirty="0">
              <a:effectLst>
                <a:glow rad="228600">
                  <a:schemeClr val="bg1"/>
                </a:glow>
              </a:effectLst>
              <a:latin typeface="Arial"/>
              <a:ea typeface="Geneva" charset="0"/>
              <a:cs typeface="Arial"/>
            </a:endParaRPr>
          </a:p>
          <a:p>
            <a:pPr marL="228600" lvl="2" indent="0" algn="just" rtl="1" eaLnBrk="1" hangingPunct="1">
              <a:buFontTx/>
              <a:buNone/>
            </a:pPr>
            <a:r>
              <a:rPr lang="ar-SA" b="1" dirty="0">
                <a:effectLst>
                  <a:glow rad="228600">
                    <a:schemeClr val="bg1"/>
                  </a:glow>
                </a:effectLst>
                <a:latin typeface="Arial"/>
                <a:ea typeface="Geneva" charset="0"/>
                <a:cs typeface="Arial"/>
              </a:rPr>
              <a:t>لكنه دائمًا يعرف ما هو الأفضل</a:t>
            </a:r>
          </a:p>
          <a:p>
            <a:pPr marL="228600" lvl="2" indent="0" algn="just" rtl="1" eaLnBrk="1" hangingPunct="1">
              <a:buFontTx/>
              <a:buNone/>
            </a:pPr>
            <a:r>
              <a:rPr lang="ar-SA" b="1" dirty="0">
                <a:effectLst>
                  <a:glow rad="228600">
                    <a:schemeClr val="bg1"/>
                  </a:glow>
                </a:effectLst>
                <a:latin typeface="Arial"/>
                <a:ea typeface="Geneva" charset="0"/>
                <a:cs typeface="Arial"/>
              </a:rPr>
              <a:t>وهذا عندما نجتاز في الاختبار</a:t>
            </a:r>
          </a:p>
          <a:p>
            <a:pPr marL="228600" lvl="2" indent="0" algn="just" rtl="1" eaLnBrk="1" hangingPunct="1">
              <a:buFontTx/>
              <a:buNone/>
            </a:pPr>
            <a:r>
              <a:rPr lang="ar-SA" b="1" dirty="0">
                <a:effectLst>
                  <a:glow rad="228600">
                    <a:schemeClr val="bg1"/>
                  </a:glow>
                </a:effectLst>
                <a:latin typeface="Arial"/>
                <a:ea typeface="Geneva" charset="0"/>
                <a:cs typeface="Arial"/>
              </a:rPr>
              <a:t>أننا نأتي حقًا</a:t>
            </a:r>
          </a:p>
          <a:p>
            <a:pPr marL="228600" lvl="2" indent="0" algn="just" rtl="1" eaLnBrk="1" hangingPunct="1">
              <a:buFontTx/>
              <a:buNone/>
            </a:pPr>
            <a:r>
              <a:rPr lang="ar-SA" b="1" dirty="0">
                <a:effectLst>
                  <a:glow rad="228600">
                    <a:schemeClr val="bg1"/>
                  </a:glow>
                </a:effectLst>
                <a:latin typeface="Arial"/>
                <a:ea typeface="Geneva" charset="0"/>
                <a:cs typeface="Arial"/>
              </a:rPr>
              <a:t>لنعرف الله كما هو.</a:t>
            </a:r>
          </a:p>
        </p:txBody>
      </p:sp>
    </p:spTree>
    <p:extLst>
      <p:ext uri="{BB962C8B-B14F-4D97-AF65-F5344CB8AC3E}">
        <p14:creationId xmlns:p14="http://schemas.microsoft.com/office/powerpoint/2010/main" val="34482648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20214"/>
            <a:ext cx="9144000" cy="630444"/>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SA" sz="2800" dirty="0">
                <a:solidFill>
                  <a:srgbClr val="EAEAEA"/>
                </a:solidFill>
                <a:effectLst/>
                <a:latin typeface="Arial" charset="0"/>
                <a:ea typeface="ＭＳ Ｐゴシック" charset="0"/>
              </a:rPr>
              <a:t>طرق رؤية الإيمان</a:t>
            </a:r>
            <a:endParaRPr lang="en-US" sz="2800" dirty="0">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nvGraphicFramePr>
        <p:xfrm>
          <a:off x="-2" y="707608"/>
          <a:ext cx="9144002" cy="6177521"/>
        </p:xfrm>
        <a:graphic>
          <a:graphicData uri="http://schemas.openxmlformats.org/drawingml/2006/table">
            <a:tbl>
              <a:tblPr/>
              <a:tblGrid>
                <a:gridCol w="1153888">
                  <a:extLst>
                    <a:ext uri="{9D8B030D-6E8A-4147-A177-3AD203B41FA5}">
                      <a16:colId xmlns:a16="http://schemas.microsoft.com/office/drawing/2014/main" val="20000"/>
                    </a:ext>
                  </a:extLst>
                </a:gridCol>
                <a:gridCol w="1164771">
                  <a:extLst>
                    <a:ext uri="{9D8B030D-6E8A-4147-A177-3AD203B41FA5}">
                      <a16:colId xmlns:a16="http://schemas.microsoft.com/office/drawing/2014/main" val="20001"/>
                    </a:ext>
                  </a:extLst>
                </a:gridCol>
                <a:gridCol w="1589314">
                  <a:extLst>
                    <a:ext uri="{9D8B030D-6E8A-4147-A177-3AD203B41FA5}">
                      <a16:colId xmlns:a16="http://schemas.microsoft.com/office/drawing/2014/main" val="20002"/>
                    </a:ext>
                  </a:extLst>
                </a:gridCol>
                <a:gridCol w="1556658">
                  <a:extLst>
                    <a:ext uri="{9D8B030D-6E8A-4147-A177-3AD203B41FA5}">
                      <a16:colId xmlns:a16="http://schemas.microsoft.com/office/drawing/2014/main" val="20003"/>
                    </a:ext>
                  </a:extLst>
                </a:gridCol>
                <a:gridCol w="1066799">
                  <a:extLst>
                    <a:ext uri="{9D8B030D-6E8A-4147-A177-3AD203B41FA5}">
                      <a16:colId xmlns:a16="http://schemas.microsoft.com/office/drawing/2014/main" val="20004"/>
                    </a:ext>
                  </a:extLst>
                </a:gridCol>
                <a:gridCol w="1415143">
                  <a:extLst>
                    <a:ext uri="{9D8B030D-6E8A-4147-A177-3AD203B41FA5}">
                      <a16:colId xmlns:a16="http://schemas.microsoft.com/office/drawing/2014/main" val="4106026199"/>
                    </a:ext>
                  </a:extLst>
                </a:gridCol>
                <a:gridCol w="1197429">
                  <a:extLst>
                    <a:ext uri="{9D8B030D-6E8A-4147-A177-3AD203B41FA5}">
                      <a16:colId xmlns:a16="http://schemas.microsoft.com/office/drawing/2014/main" val="2789372222"/>
                    </a:ext>
                  </a:extLst>
                </a:gridCol>
              </a:tblGrid>
              <a:tr h="611404">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sz="3200" b="1" dirty="0">
                          <a:solidFill>
                            <a:srgbClr val="EAEAEA"/>
                          </a:solidFill>
                          <a:effectLst/>
                          <a:latin typeface="Arial" panose="020B0604020202020204" pitchFamily="34" charset="0"/>
                          <a:ea typeface="ＭＳ Ｐゴシック" charset="0"/>
                          <a:cs typeface="Arial" panose="020B0604020202020204" pitchFamily="34" charset="0"/>
                        </a:rPr>
                        <a:t>يعلن الإيمان من خلال الأعمال لأن الإيمان ...</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041929">
                <a:tc>
                  <a:txBody>
                    <a:bodyPr/>
                    <a:lstStyle/>
                    <a:p>
                      <a:pPr marL="0" marR="0" algn="ctr">
                        <a:spcBef>
                          <a:spcPts val="0"/>
                        </a:spcBef>
                        <a:spcAft>
                          <a:spcPts val="0"/>
                        </a:spcAft>
                      </a:pPr>
                      <a:r>
                        <a:rPr lang="ar-JO" sz="2400" dirty="0">
                          <a:solidFill>
                            <a:srgbClr val="FFFFFF"/>
                          </a:solidFill>
                          <a:effectLst/>
                          <a:latin typeface="Arial" panose="020B0604020202020204" pitchFamily="34" charset="0"/>
                          <a:cs typeface="Arial" panose="020B0604020202020204" pitchFamily="34" charset="0"/>
                        </a:rPr>
                        <a:t>انتصارات في نهاية المطاف</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ينتج</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التواضع</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يتحدث</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بحكمة</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تنتج</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الأعمال</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a:solidFill>
                            <a:srgbClr val="FFFFFF"/>
                          </a:solidFill>
                          <a:effectLst/>
                          <a:latin typeface="Arial" panose="020B0604020202020204" pitchFamily="34" charset="0"/>
                          <a:cs typeface="Arial" panose="020B0604020202020204" pitchFamily="34" charset="0"/>
                        </a:rPr>
                        <a:t>يتجنب المحاباة</a:t>
                      </a:r>
                      <a:r>
                        <a:rPr lang="en-US" sz="1100">
                          <a:effectLst/>
                          <a:latin typeface="Arial" panose="020B0604020202020204" pitchFamily="34" charset="0"/>
                          <a:cs typeface="Arial" panose="020B0604020202020204" pitchFamily="34" charset="0"/>
                        </a:rPr>
                        <a:t> </a:t>
                      </a:r>
                      <a:r>
                        <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يطيع</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الكلمة</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ar-JO" sz="2400" dirty="0">
                          <a:solidFill>
                            <a:srgbClr val="FFFFFF"/>
                          </a:solidFill>
                          <a:effectLst/>
                          <a:latin typeface="Arial" panose="020B0604020202020204" pitchFamily="34" charset="0"/>
                          <a:cs typeface="Arial" panose="020B0604020202020204" pitchFamily="34" charset="0"/>
                        </a:rPr>
                        <a:t>يبتهج في التجارب</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993088">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٥: ٧- ٢٠</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٤: ١- ٥: ٦</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٣</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١٤- ٢٦</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 ١٣</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١: ١٩- ٢٧</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١: ١-١٨</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597577">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معاناة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دعاء</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المواجهة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صراع</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الحكم</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افتراض</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تأثير</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غير قابل للترويض</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يستخدم</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احتياجات الاجتماع</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فاعلية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التمييز</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المادية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المساواة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أطع</a:t>
                      </a: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إستعد</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تحية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المحاكمات</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الإغراءات</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أورشليم</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٤٤- ٤٧  ب. </a:t>
                      </a:r>
                      <a:r>
                        <a:rPr kumimoji="0" lang="ar-SA" altLang="zh-CN" sz="2400" b="1" i="1" u="none" strike="noStrike" cap="none" normalizeH="0" baseline="0" dirty="0" err="1">
                          <a:ln>
                            <a:noFill/>
                          </a:ln>
                          <a:solidFill>
                            <a:srgbClr val="FFFFFF"/>
                          </a:solidFill>
                          <a:effectLst/>
                          <a:latin typeface="Arial" panose="020B0604020202020204" pitchFamily="34" charset="0"/>
                          <a:ea typeface="SimSun" charset="0"/>
                          <a:cs typeface="Arial" panose="020B0604020202020204" pitchFamily="34" charset="0"/>
                        </a:rPr>
                        <a:t>م</a:t>
                      </a:r>
                      <a:endPar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p:cNvSpPr txBox="1">
            <a:spLocks noChangeArrowheads="1"/>
          </p:cNvSpPr>
          <p:nvPr/>
        </p:nvSpPr>
        <p:spPr bwMode="auto">
          <a:xfrm>
            <a:off x="8336360" y="-34307"/>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٢٦٧</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Rectangle 2">
            <a:extLst>
              <a:ext uri="{FF2B5EF4-FFF2-40B4-BE49-F238E27FC236}">
                <a16:creationId xmlns:a16="http://schemas.microsoft.com/office/drawing/2014/main" id="{181C2C1B-693B-CA41-B82C-FB24C8F50E24}"/>
              </a:ext>
            </a:extLst>
          </p:cNvPr>
          <p:cNvSpPr txBox="1">
            <a:spLocks noChangeArrowheads="1"/>
          </p:cNvSpPr>
          <p:nvPr/>
        </p:nvSpPr>
        <p:spPr bwMode="auto">
          <a:xfrm>
            <a:off x="5772150" y="5920006"/>
            <a:ext cx="301907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يعقوب</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ounded Rectangle 6">
            <a:extLst>
              <a:ext uri="{FF2B5EF4-FFF2-40B4-BE49-F238E27FC236}">
                <a16:creationId xmlns:a16="http://schemas.microsoft.com/office/drawing/2014/main" id="{78D445B3-5980-7F43-8AC9-40FA15B8261E}"/>
              </a:ext>
            </a:extLst>
          </p:cNvPr>
          <p:cNvSpPr/>
          <p:nvPr/>
        </p:nvSpPr>
        <p:spPr bwMode="auto">
          <a:xfrm>
            <a:off x="6703042" y="1426177"/>
            <a:ext cx="1157286" cy="3603811"/>
          </a:xfrm>
          <a:prstGeom prst="round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7048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يعقوب</a:t>
            </a:r>
            <a:r>
              <a:rPr lang="en-US" sz="8800" dirty="0">
                <a:solidFill>
                  <a:schemeClr val="bg1"/>
                </a:solidFill>
                <a:latin typeface="Arial" charset="0"/>
                <a:ea typeface="Osaka" charset="0"/>
                <a:cs typeface="Arial" charset="0"/>
              </a:rPr>
              <a:t> 2 </a:t>
            </a:r>
          </a:p>
        </p:txBody>
      </p:sp>
    </p:spTree>
    <p:extLst>
      <p:ext uri="{BB962C8B-B14F-4D97-AF65-F5344CB8AC3E}">
        <p14:creationId xmlns:p14="http://schemas.microsoft.com/office/powerpoint/2010/main" val="4258115523"/>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6513" name="Picture 1028" descr="IMG_630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6834" name="Rectangle 1026"/>
          <p:cNvSpPr>
            <a:spLocks noGrp="1" noChangeArrowheads="1"/>
          </p:cNvSpPr>
          <p:nvPr>
            <p:ph type="ctrTitle"/>
          </p:nvPr>
        </p:nvSpPr>
        <p:spPr>
          <a:xfrm>
            <a:off x="381000" y="228600"/>
            <a:ext cx="4724400" cy="898525"/>
          </a:xfrm>
        </p:spPr>
        <p:txBody>
          <a:bodyPr/>
          <a:lstStyle/>
          <a:p>
            <a:pPr eaLnBrk="1" hangingPunct="1">
              <a:defRPr/>
            </a:pPr>
            <a:r>
              <a:rPr lang="ar-JO" b="1" dirty="0">
                <a:latin typeface="Arial" panose="020B0604020202020204" pitchFamily="34" charset="0"/>
                <a:cs typeface="Arial" panose="020B0604020202020204" pitchFamily="34" charset="0"/>
              </a:rPr>
              <a:t>السيد والسيدة مايلز</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1452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9890" name="Picture 2" descr="Image result for How will others know you are a Christian?">
            <a:extLst>
              <a:ext uri="{FF2B5EF4-FFF2-40B4-BE49-F238E27FC236}">
                <a16:creationId xmlns:a16="http://schemas.microsoft.com/office/drawing/2014/main" id="{AC8A6C30-CA22-0A45-A775-157711DA3B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975"/>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1825392"/>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ccordance" panose="00000400000000000000" pitchFamily="2" charset="-78"/>
                <a:ea typeface="Accordance" panose="00000400000000000000" pitchFamily="2" charset="-78"/>
                <a:cs typeface="Accordance" panose="00000400000000000000" pitchFamily="2" charset="-78"/>
              </a:rPr>
              <a:t>كيف سيعرف الآخرون أنك مسيحي؟</a:t>
            </a:r>
          </a:p>
        </p:txBody>
      </p:sp>
      <p:sp>
        <p:nvSpPr>
          <p:cNvPr id="4" name="Rectangle 2">
            <a:extLst>
              <a:ext uri="{FF2B5EF4-FFF2-40B4-BE49-F238E27FC236}">
                <a16:creationId xmlns:a16="http://schemas.microsoft.com/office/drawing/2014/main" id="{F348690C-7A0B-1A47-9CD6-1AF9A08B4F9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يعقوب</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Tree>
    <p:extLst>
      <p:ext uri="{BB962C8B-B14F-4D97-AF65-F5344CB8AC3E}">
        <p14:creationId xmlns:p14="http://schemas.microsoft.com/office/powerpoint/2010/main" val="70392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20214"/>
            <a:ext cx="9144000" cy="630444"/>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SA" sz="2800" dirty="0">
                <a:solidFill>
                  <a:srgbClr val="EAEAEA"/>
                </a:solidFill>
                <a:effectLst/>
                <a:latin typeface="Arial" charset="0"/>
                <a:ea typeface="ＭＳ Ｐゴシック" charset="0"/>
              </a:rPr>
              <a:t>طرق رؤية الإيمان</a:t>
            </a:r>
            <a:endParaRPr lang="en-US" sz="2800" dirty="0">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nvGraphicFramePr>
        <p:xfrm>
          <a:off x="-2" y="707608"/>
          <a:ext cx="9144002" cy="6177521"/>
        </p:xfrm>
        <a:graphic>
          <a:graphicData uri="http://schemas.openxmlformats.org/drawingml/2006/table">
            <a:tbl>
              <a:tblPr/>
              <a:tblGrid>
                <a:gridCol w="1153888">
                  <a:extLst>
                    <a:ext uri="{9D8B030D-6E8A-4147-A177-3AD203B41FA5}">
                      <a16:colId xmlns:a16="http://schemas.microsoft.com/office/drawing/2014/main" val="20000"/>
                    </a:ext>
                  </a:extLst>
                </a:gridCol>
                <a:gridCol w="1164771">
                  <a:extLst>
                    <a:ext uri="{9D8B030D-6E8A-4147-A177-3AD203B41FA5}">
                      <a16:colId xmlns:a16="http://schemas.microsoft.com/office/drawing/2014/main" val="20001"/>
                    </a:ext>
                  </a:extLst>
                </a:gridCol>
                <a:gridCol w="1589314">
                  <a:extLst>
                    <a:ext uri="{9D8B030D-6E8A-4147-A177-3AD203B41FA5}">
                      <a16:colId xmlns:a16="http://schemas.microsoft.com/office/drawing/2014/main" val="20002"/>
                    </a:ext>
                  </a:extLst>
                </a:gridCol>
                <a:gridCol w="1556658">
                  <a:extLst>
                    <a:ext uri="{9D8B030D-6E8A-4147-A177-3AD203B41FA5}">
                      <a16:colId xmlns:a16="http://schemas.microsoft.com/office/drawing/2014/main" val="20003"/>
                    </a:ext>
                  </a:extLst>
                </a:gridCol>
                <a:gridCol w="1066799">
                  <a:extLst>
                    <a:ext uri="{9D8B030D-6E8A-4147-A177-3AD203B41FA5}">
                      <a16:colId xmlns:a16="http://schemas.microsoft.com/office/drawing/2014/main" val="20004"/>
                    </a:ext>
                  </a:extLst>
                </a:gridCol>
                <a:gridCol w="1415143">
                  <a:extLst>
                    <a:ext uri="{9D8B030D-6E8A-4147-A177-3AD203B41FA5}">
                      <a16:colId xmlns:a16="http://schemas.microsoft.com/office/drawing/2014/main" val="4106026199"/>
                    </a:ext>
                  </a:extLst>
                </a:gridCol>
                <a:gridCol w="1197429">
                  <a:extLst>
                    <a:ext uri="{9D8B030D-6E8A-4147-A177-3AD203B41FA5}">
                      <a16:colId xmlns:a16="http://schemas.microsoft.com/office/drawing/2014/main" val="2789372222"/>
                    </a:ext>
                  </a:extLst>
                </a:gridCol>
              </a:tblGrid>
              <a:tr h="611404">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sz="3200" b="1" dirty="0">
                          <a:solidFill>
                            <a:srgbClr val="EAEAEA"/>
                          </a:solidFill>
                          <a:effectLst/>
                          <a:latin typeface="Arial" panose="020B0604020202020204" pitchFamily="34" charset="0"/>
                          <a:ea typeface="ＭＳ Ｐゴシック" charset="0"/>
                          <a:cs typeface="Arial" panose="020B0604020202020204" pitchFamily="34" charset="0"/>
                        </a:rPr>
                        <a:t>يعلن الإيمان من خلال الأعمال لأن الإيمان ...</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041929">
                <a:tc>
                  <a:txBody>
                    <a:bodyPr/>
                    <a:lstStyle/>
                    <a:p>
                      <a:pPr marL="0" marR="0" algn="ctr">
                        <a:spcBef>
                          <a:spcPts val="0"/>
                        </a:spcBef>
                        <a:spcAft>
                          <a:spcPts val="0"/>
                        </a:spcAft>
                      </a:pPr>
                      <a:r>
                        <a:rPr lang="ar-JO" sz="2400" dirty="0">
                          <a:solidFill>
                            <a:srgbClr val="FFFFFF"/>
                          </a:solidFill>
                          <a:effectLst/>
                          <a:latin typeface="Arial" panose="020B0604020202020204" pitchFamily="34" charset="0"/>
                          <a:cs typeface="Arial" panose="020B0604020202020204" pitchFamily="34" charset="0"/>
                        </a:rPr>
                        <a:t>انتصارات في نهاية المطاف</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ينتج</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التواضع</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يتحدث</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بحكمة</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تنتج</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الأعمال</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a:solidFill>
                            <a:srgbClr val="FFFFFF"/>
                          </a:solidFill>
                          <a:effectLst/>
                          <a:latin typeface="Arial" panose="020B0604020202020204" pitchFamily="34" charset="0"/>
                          <a:cs typeface="Arial" panose="020B0604020202020204" pitchFamily="34" charset="0"/>
                        </a:rPr>
                        <a:t>يتجنب المحاباة</a:t>
                      </a:r>
                      <a:r>
                        <a:rPr lang="en-US" sz="1100">
                          <a:effectLst/>
                          <a:latin typeface="Arial" panose="020B0604020202020204" pitchFamily="34" charset="0"/>
                          <a:cs typeface="Arial" panose="020B0604020202020204" pitchFamily="34" charset="0"/>
                        </a:rPr>
                        <a:t> </a:t>
                      </a:r>
                      <a:r>
                        <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يطيع</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الكلمة</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ar-JO" sz="2400" dirty="0">
                          <a:solidFill>
                            <a:srgbClr val="FFFFFF"/>
                          </a:solidFill>
                          <a:effectLst/>
                          <a:latin typeface="Arial" panose="020B0604020202020204" pitchFamily="34" charset="0"/>
                          <a:cs typeface="Arial" panose="020B0604020202020204" pitchFamily="34" charset="0"/>
                        </a:rPr>
                        <a:t>يبتهج في التجارب</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993088">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٥: ٧- ٢٠</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٤: ١- ٥: ٦</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٣</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١٤- ٢٦</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 ١٣</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١: ١٩- ٢٧</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١: ١-١٨</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597577">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معاناة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دعاء</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المواجهة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صراع</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الحكم</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افتراض</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تأثير</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غير قابل للترويض</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يستخدم</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احتياجات الاجتماع</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فاعلية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التمييز</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المادية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المساواة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أطع</a:t>
                      </a: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إستعد</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تحية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المحاكمات</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الإغراءات</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أورشليم</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٤٤- ٤٧  ب. </a:t>
                      </a:r>
                      <a:r>
                        <a:rPr kumimoji="0" lang="ar-SA" altLang="zh-CN" sz="2400" b="1" i="1" u="none" strike="noStrike" cap="none" normalizeH="0" baseline="0" dirty="0" err="1">
                          <a:ln>
                            <a:noFill/>
                          </a:ln>
                          <a:solidFill>
                            <a:srgbClr val="FFFFFF"/>
                          </a:solidFill>
                          <a:effectLst/>
                          <a:latin typeface="Arial" panose="020B0604020202020204" pitchFamily="34" charset="0"/>
                          <a:ea typeface="SimSun" charset="0"/>
                          <a:cs typeface="Arial" panose="020B0604020202020204" pitchFamily="34" charset="0"/>
                        </a:rPr>
                        <a:t>م</a:t>
                      </a:r>
                      <a:endPar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p:cNvSpPr txBox="1">
            <a:spLocks noChangeArrowheads="1"/>
          </p:cNvSpPr>
          <p:nvPr/>
        </p:nvSpPr>
        <p:spPr bwMode="auto">
          <a:xfrm>
            <a:off x="8336360" y="-34307"/>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٢٦٧</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Rectangle 2">
            <a:extLst>
              <a:ext uri="{FF2B5EF4-FFF2-40B4-BE49-F238E27FC236}">
                <a16:creationId xmlns:a16="http://schemas.microsoft.com/office/drawing/2014/main" id="{181C2C1B-693B-CA41-B82C-FB24C8F50E24}"/>
              </a:ext>
            </a:extLst>
          </p:cNvPr>
          <p:cNvSpPr txBox="1">
            <a:spLocks noChangeArrowheads="1"/>
          </p:cNvSpPr>
          <p:nvPr/>
        </p:nvSpPr>
        <p:spPr bwMode="auto">
          <a:xfrm>
            <a:off x="5772150" y="5920006"/>
            <a:ext cx="301907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يعقوب</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ounded Rectangle 6">
            <a:extLst>
              <a:ext uri="{FF2B5EF4-FFF2-40B4-BE49-F238E27FC236}">
                <a16:creationId xmlns:a16="http://schemas.microsoft.com/office/drawing/2014/main" id="{78D445B3-5980-7F43-8AC9-40FA15B8261E}"/>
              </a:ext>
            </a:extLst>
          </p:cNvPr>
          <p:cNvSpPr/>
          <p:nvPr/>
        </p:nvSpPr>
        <p:spPr bwMode="auto">
          <a:xfrm>
            <a:off x="5472113" y="1451737"/>
            <a:ext cx="1157286" cy="3603811"/>
          </a:xfrm>
          <a:prstGeom prst="round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9512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ChangeArrowheads="1"/>
          </p:cNvSpPr>
          <p:nvPr>
            <p:ph type="ctrTitle"/>
          </p:nvPr>
        </p:nvSpPr>
        <p:spPr>
          <a:xfrm>
            <a:off x="609600" y="4267200"/>
            <a:ext cx="8077200" cy="2438400"/>
          </a:xfrm>
        </p:spPr>
        <p:txBody>
          <a:bodyPr/>
          <a:lstStyle/>
          <a:p>
            <a:pPr eaLnBrk="1" hangingPunct="1">
              <a:defRPr/>
            </a:pPr>
            <a:r>
              <a:rPr lang="ar-SA" altLang="ja-JP" b="1" dirty="0">
                <a:latin typeface="Arial" panose="020B0604020202020204" pitchFamily="34" charset="0"/>
                <a:ea typeface="MS Pゴシック" charset="0"/>
                <a:cs typeface="Arial" panose="020B0604020202020204" pitchFamily="34" charset="0"/>
              </a:rPr>
              <a:t>"يا إخوتي، كمؤمنين بربنا يسوع المسيح، </a:t>
            </a:r>
            <a:br>
              <a:rPr lang="ar-JO" altLang="ja-JP" b="1" dirty="0">
                <a:latin typeface="Arial" panose="020B0604020202020204" pitchFamily="34" charset="0"/>
                <a:ea typeface="MS Pゴシック" charset="0"/>
                <a:cs typeface="Arial" panose="020B0604020202020204" pitchFamily="34" charset="0"/>
              </a:rPr>
            </a:br>
            <a:r>
              <a:rPr lang="ar-SA" altLang="ja-JP" b="1" dirty="0">
                <a:latin typeface="Arial" panose="020B0604020202020204" pitchFamily="34" charset="0"/>
                <a:ea typeface="MS Pゴシック" charset="0"/>
                <a:cs typeface="Arial" panose="020B0604020202020204" pitchFamily="34" charset="0"/>
              </a:rPr>
              <a:t>لا تحابوا أحدًأ."</a:t>
            </a:r>
            <a:endParaRPr lang="en-US" b="1" dirty="0">
              <a:latin typeface="Arial" panose="020B0604020202020204" pitchFamily="34" charset="0"/>
              <a:ea typeface="MS Pゴシック" charset="0"/>
              <a:cs typeface="Arial" panose="020B0604020202020204" pitchFamily="34" charset="0"/>
            </a:endParaRPr>
          </a:p>
        </p:txBody>
      </p:sp>
      <p:sp>
        <p:nvSpPr>
          <p:cNvPr id="395267" name="Rectangle 3"/>
          <p:cNvSpPr>
            <a:spLocks noGrp="1" noChangeArrowheads="1"/>
          </p:cNvSpPr>
          <p:nvPr>
            <p:ph type="subTitle" idx="1"/>
          </p:nvPr>
        </p:nvSpPr>
        <p:spPr>
          <a:xfrm>
            <a:off x="3200400" y="990600"/>
            <a:ext cx="2667000" cy="2438400"/>
          </a:xfrm>
        </p:spPr>
        <p:txBody>
          <a:bodyPr/>
          <a:lstStyle/>
          <a:p>
            <a:pPr eaLnBrk="1" hangingPunct="1">
              <a:defRPr/>
            </a:pPr>
            <a:r>
              <a:rPr lang="ar-JO" sz="4000" b="1" dirty="0">
                <a:latin typeface="Arial" panose="020B0604020202020204" pitchFamily="34" charset="0"/>
                <a:cs typeface="Arial" panose="020B0604020202020204" pitchFamily="34" charset="0"/>
              </a:rPr>
              <a:t>يعقوب 2: 1</a:t>
            </a:r>
          </a:p>
          <a:p>
            <a:pPr eaLnBrk="1" hangingPunct="1">
              <a:defRPr/>
            </a:pPr>
            <a:r>
              <a:rPr lang="ar-JO" sz="4000" b="1" dirty="0">
                <a:latin typeface="Arial" panose="020B0604020202020204" pitchFamily="34" charset="0"/>
                <a:cs typeface="Arial" panose="020B0604020202020204" pitchFamily="34" charset="0"/>
              </a:rPr>
              <a:t>لا تحابوا</a:t>
            </a:r>
          </a:p>
          <a:p>
            <a:pPr eaLnBrk="1" hangingPunct="1">
              <a:defRPr/>
            </a:pPr>
            <a:r>
              <a:rPr lang="ar-JO" sz="4000" b="1" dirty="0">
                <a:latin typeface="Arial" panose="020B0604020202020204" pitchFamily="34" charset="0"/>
                <a:cs typeface="Arial" panose="020B0604020202020204" pitchFamily="34" charset="0"/>
              </a:rPr>
              <a:t>الأغنياء!</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8623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ctrTitle"/>
          </p:nvPr>
        </p:nvSpPr>
        <p:spPr>
          <a:xfrm>
            <a:off x="1331913" y="4267200"/>
            <a:ext cx="4343400" cy="2286000"/>
          </a:xfrm>
        </p:spPr>
        <p:txBody>
          <a:bodyPr/>
          <a:lstStyle/>
          <a:p>
            <a:pPr eaLnBrk="1" hangingPunct="1">
              <a:defRPr/>
            </a:pPr>
            <a:r>
              <a:rPr lang="ar-JO" b="1" dirty="0">
                <a:latin typeface="Arial" panose="020B0604020202020204" pitchFamily="34" charset="0"/>
                <a:cs typeface="Arial" panose="020B0604020202020204" pitchFamily="34" charset="0"/>
              </a:rPr>
              <a:t>لماذا</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لا نحابي</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الأغنياء؟</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86614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ctrTitle"/>
          </p:nvPr>
        </p:nvSpPr>
        <p:spPr>
          <a:xfrm>
            <a:off x="92074" y="838200"/>
            <a:ext cx="7558103" cy="838200"/>
          </a:xfrm>
          <a:effectLst/>
        </p:spPr>
        <p:txBody>
          <a:bodyPr/>
          <a:lstStyle/>
          <a:p>
            <a:pPr algn="r" rtl="1" eaLnBrk="1" hangingPunct="1">
              <a:defRPr/>
            </a:pPr>
            <a:r>
              <a:rPr lang="ar-JO" b="1" dirty="0">
                <a:solidFill>
                  <a:schemeClr val="accent1"/>
                </a:solidFill>
                <a:effectLst>
                  <a:glow rad="101600">
                    <a:schemeClr val="tx2">
                      <a:alpha val="75000"/>
                    </a:schemeClr>
                  </a:glow>
                </a:effectLst>
                <a:latin typeface="Arial" panose="020B0604020202020204" pitchFamily="34" charset="0"/>
                <a:ea typeface="ＭＳ Ｐゴシック" charset="0"/>
                <a:cs typeface="Arial" panose="020B0604020202020204" pitchFamily="34" charset="0"/>
              </a:rPr>
              <a:t>محاباة الأغنياء...</a:t>
            </a:r>
            <a:endParaRPr lang="en-US" b="1" dirty="0">
              <a:solidFill>
                <a:schemeClr val="accent1"/>
              </a:solidFill>
              <a:effectLst>
                <a:glow rad="101600">
                  <a:schemeClr val="tx2">
                    <a:alpha val="75000"/>
                  </a:schemeClr>
                </a:glow>
              </a:effectLst>
              <a:latin typeface="Arial" panose="020B0604020202020204" pitchFamily="34" charset="0"/>
              <a:ea typeface="ＭＳ Ｐゴシック" charset="0"/>
              <a:cs typeface="Arial" panose="020B0604020202020204" pitchFamily="34" charset="0"/>
            </a:endParaRPr>
          </a:p>
        </p:txBody>
      </p:sp>
      <p:sp>
        <p:nvSpPr>
          <p:cNvPr id="382979" name="Text Box 3"/>
          <p:cNvSpPr txBox="1">
            <a:spLocks noChangeArrowheads="1"/>
          </p:cNvSpPr>
          <p:nvPr/>
        </p:nvSpPr>
        <p:spPr bwMode="auto">
          <a:xfrm>
            <a:off x="4318503" y="0"/>
            <a:ext cx="3440317" cy="366713"/>
          </a:xfrm>
          <a:prstGeom prst="rect">
            <a:avLst/>
          </a:prstGeom>
          <a:noFill/>
          <a:ln w="9525">
            <a:noFill/>
            <a:miter lim="800000"/>
            <a:headEnd/>
            <a:tailEnd/>
          </a:ln>
          <a:effec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rtl="1" eaLnBrk="0" fontAlgn="base" hangingPunct="0">
              <a:spcBef>
                <a:spcPct val="0"/>
              </a:spcBef>
              <a:spcAft>
                <a:spcPct val="0"/>
              </a:spcAft>
              <a:defRPr/>
            </a:pPr>
            <a:r>
              <a:rPr lang="ar-JO" sz="1800" b="1" dirty="0">
                <a:solidFill>
                  <a:srgbClr val="FFFFFF"/>
                </a:solidFill>
                <a:effectLst>
                  <a:glow rad="101600">
                    <a:schemeClr val="tx2">
                      <a:alpha val="75000"/>
                    </a:schemeClr>
                  </a:glow>
                </a:effectLst>
                <a:latin typeface="Arial" panose="020B0604020202020204" pitchFamily="34" charset="0"/>
                <a:cs typeface="Arial" panose="020B0604020202020204" pitchFamily="34" charset="0"/>
              </a:rPr>
              <a:t>خطوطنا العريضة في يعقوب 2...</a:t>
            </a:r>
            <a:endParaRPr lang="en-US" sz="1800" b="1" dirty="0">
              <a:solidFill>
                <a:srgbClr val="FFFFFF"/>
              </a:solidFill>
              <a:effectLst>
                <a:glow rad="101600">
                  <a:schemeClr val="tx2">
                    <a:alpha val="75000"/>
                  </a:schemeClr>
                </a:glow>
              </a:effectLst>
              <a:latin typeface="Arial" panose="020B0604020202020204" pitchFamily="34" charset="0"/>
              <a:cs typeface="Arial" panose="020B0604020202020204" pitchFamily="34" charset="0"/>
            </a:endParaRPr>
          </a:p>
        </p:txBody>
      </p:sp>
      <p:sp>
        <p:nvSpPr>
          <p:cNvPr id="382980" name="Text Box 4"/>
          <p:cNvSpPr txBox="1">
            <a:spLocks noChangeArrowheads="1"/>
          </p:cNvSpPr>
          <p:nvPr/>
        </p:nvSpPr>
        <p:spPr bwMode="auto">
          <a:xfrm>
            <a:off x="1" y="1857375"/>
            <a:ext cx="7478162" cy="1077218"/>
          </a:xfrm>
          <a:prstGeom prst="rect">
            <a:avLst/>
          </a:prstGeom>
          <a:noFill/>
          <a:ln w="9525">
            <a:noFill/>
            <a:miter lim="800000"/>
            <a:headEnd/>
            <a:tailEnd/>
          </a:ln>
          <a:effectLst/>
        </p:spPr>
        <p:txBody>
          <a:bodyPr wrap="square">
            <a:spAutoFit/>
          </a:bodyPr>
          <a:lstStyle>
            <a:lvl1pPr marL="519113" indent="-519113">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rtl="1" eaLnBrk="0" fontAlgn="base" hangingPunct="0">
              <a:spcBef>
                <a:spcPct val="0"/>
              </a:spcBef>
              <a:spcAft>
                <a:spcPct val="0"/>
              </a:spcAft>
              <a:buFont typeface="Arial" charset="0"/>
              <a:buAutoNum type="arabicPeriod"/>
              <a:defRPr/>
            </a:pPr>
            <a:r>
              <a:rPr lang="ar-JO" sz="3200" b="1" dirty="0">
                <a:solidFill>
                  <a:srgbClr val="FFFFFF"/>
                </a:solidFill>
                <a:effectLst>
                  <a:glow rad="101600">
                    <a:schemeClr val="tx2">
                      <a:alpha val="75000"/>
                    </a:schemeClr>
                  </a:glow>
                </a:effectLst>
                <a:latin typeface="Arial" panose="020B0604020202020204" pitchFamily="34" charset="0"/>
                <a:cs typeface="Arial" panose="020B0604020202020204" pitchFamily="34" charset="0"/>
              </a:rPr>
              <a:t>تشير إلى دوافع غير طاهرة (2- 4).</a:t>
            </a:r>
            <a:endParaRPr lang="en-US" sz="3200" b="1" dirty="0">
              <a:solidFill>
                <a:srgbClr val="FFFFFF"/>
              </a:solidFill>
              <a:effectLst>
                <a:glow rad="101600">
                  <a:schemeClr val="tx2">
                    <a:alpha val="75000"/>
                  </a:schemeClr>
                </a:glow>
              </a:effectLst>
              <a:latin typeface="Arial" panose="020B0604020202020204" pitchFamily="34" charset="0"/>
              <a:cs typeface="Arial" panose="020B0604020202020204" pitchFamily="34" charset="0"/>
            </a:endParaRPr>
          </a:p>
          <a:p>
            <a:pPr defTabSz="914400" eaLnBrk="0" fontAlgn="base" hangingPunct="0">
              <a:spcBef>
                <a:spcPct val="0"/>
              </a:spcBef>
              <a:spcAft>
                <a:spcPct val="0"/>
              </a:spcAft>
              <a:buFont typeface="Arial" charset="0"/>
              <a:buNone/>
              <a:defRPr/>
            </a:pPr>
            <a:endParaRPr lang="en-US" sz="3200" b="1" dirty="0">
              <a:solidFill>
                <a:srgbClr val="FFFFFF"/>
              </a:solidFill>
              <a:effectLst>
                <a:glow rad="101600">
                  <a:schemeClr val="tx2">
                    <a:alpha val="75000"/>
                  </a:schemeClr>
                </a:glow>
              </a:effectLst>
              <a:latin typeface="Arial"/>
              <a:cs typeface="Arial"/>
            </a:endParaRPr>
          </a:p>
        </p:txBody>
      </p:sp>
    </p:spTree>
    <p:extLst>
      <p:ext uri="{BB962C8B-B14F-4D97-AF65-F5344CB8AC3E}">
        <p14:creationId xmlns:p14="http://schemas.microsoft.com/office/powerpoint/2010/main" val="3701569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82980">
                                            <p:txEl>
                                              <p:pRg st="0" end="0"/>
                                            </p:txEl>
                                          </p:spTgt>
                                        </p:tgtEl>
                                        <p:attrNameLst>
                                          <p:attrName>style.visibility</p:attrName>
                                        </p:attrNameLst>
                                      </p:cBhvr>
                                      <p:to>
                                        <p:strVal val="visible"/>
                                      </p:to>
                                    </p:set>
                                    <p:anim calcmode="lin" valueType="num">
                                      <p:cBhvr>
                                        <p:cTn id="7" dur="500" fill="hold"/>
                                        <p:tgtEl>
                                          <p:spTgt spid="382980">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382980">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382980">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382980">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3829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0"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2"/>
          <p:cNvSpPr>
            <a:spLocks noGrp="1" noChangeArrowheads="1"/>
          </p:cNvSpPr>
          <p:nvPr>
            <p:ph type="title"/>
          </p:nvPr>
        </p:nvSpPr>
        <p:spPr>
          <a:xfrm>
            <a:off x="762000" y="228600"/>
            <a:ext cx="7772400" cy="1143000"/>
          </a:xfrm>
        </p:spPr>
        <p:txBody>
          <a:bodyPr/>
          <a:lstStyle/>
          <a:p>
            <a:pPr eaLnBrk="1" hangingPunct="1"/>
            <a:r>
              <a:rPr lang="ar-JO" dirty="0">
                <a:latin typeface="Helvetica" panose="020B0604020202020204" pitchFamily="34" charset="0"/>
                <a:ea typeface="MS Pゴシック" charset="0"/>
                <a:cs typeface="Helvetica" panose="020B0604020202020204" pitchFamily="34" charset="0"/>
              </a:rPr>
              <a:t>ما هي المحاباة؟</a:t>
            </a:r>
            <a:endParaRPr lang="en-US" dirty="0">
              <a:latin typeface="Helvetica" panose="020B0604020202020204" pitchFamily="34" charset="0"/>
              <a:ea typeface="MS Pゴシック" charset="0"/>
              <a:cs typeface="Helvetica" panose="020B0604020202020204" pitchFamily="34" charset="0"/>
            </a:endParaRPr>
          </a:p>
        </p:txBody>
      </p:sp>
      <p:sp>
        <p:nvSpPr>
          <p:cNvPr id="590850" name="Rectangle 3"/>
          <p:cNvSpPr>
            <a:spLocks noGrp="1" noChangeArrowheads="1"/>
          </p:cNvSpPr>
          <p:nvPr>
            <p:ph type="body" idx="1"/>
          </p:nvPr>
        </p:nvSpPr>
        <p:spPr>
          <a:xfrm>
            <a:off x="2514600" y="1524000"/>
            <a:ext cx="6172200" cy="4343400"/>
          </a:xfrm>
        </p:spPr>
        <p:txBody>
          <a:bodyPr/>
          <a:lstStyle/>
          <a:p>
            <a:pPr algn="r" rtl="1" eaLnBrk="1" hangingPunct="1">
              <a:lnSpc>
                <a:spcPct val="90000"/>
              </a:lnSpc>
            </a:pPr>
            <a:r>
              <a:rPr lang="ar-SA" altLang="ja-JP" sz="2800" b="1" dirty="0">
                <a:latin typeface="Helvetica" panose="020B0604020202020204" pitchFamily="34" charset="0"/>
                <a:ea typeface="MS Pゴシック" charset="0"/>
                <a:cs typeface="Helvetica" panose="020B0604020202020204" pitchFamily="34" charset="0"/>
              </a:rPr>
              <a:t>"معاملة تفضيلية، </a:t>
            </a:r>
            <a:endParaRPr lang="ar-JO" altLang="ja-JP" sz="2800" b="1" dirty="0">
              <a:latin typeface="Helvetica" panose="020B0604020202020204" pitchFamily="34" charset="0"/>
              <a:ea typeface="MS Pゴシック" charset="0"/>
              <a:cs typeface="Helvetica" panose="020B0604020202020204" pitchFamily="34" charset="0"/>
            </a:endParaRPr>
          </a:p>
          <a:p>
            <a:pPr marL="0" indent="0" algn="r" rtl="1" eaLnBrk="1" hangingPunct="1">
              <a:lnSpc>
                <a:spcPct val="90000"/>
              </a:lnSpc>
              <a:buNone/>
            </a:pPr>
            <a:r>
              <a:rPr lang="ar-SA" altLang="ja-JP" sz="2800" b="1" dirty="0">
                <a:latin typeface="Helvetica" panose="020B0604020202020204" pitchFamily="34" charset="0"/>
                <a:ea typeface="MS Pゴシック" charset="0"/>
                <a:cs typeface="Helvetica" panose="020B0604020202020204" pitchFamily="34" charset="0"/>
              </a:rPr>
              <a:t>وخاصة عندما تكون تمييزية</a:t>
            </a:r>
            <a:endParaRPr lang="ar-JO" altLang="ja-JP" sz="2800" b="1" dirty="0">
              <a:latin typeface="Helvetica" panose="020B0604020202020204" pitchFamily="34" charset="0"/>
              <a:ea typeface="MS Pゴシック" charset="0"/>
              <a:cs typeface="Helvetica" panose="020B0604020202020204" pitchFamily="34" charset="0"/>
            </a:endParaRPr>
          </a:p>
          <a:p>
            <a:pPr marL="0" indent="0" algn="r" rtl="1" eaLnBrk="1" hangingPunct="1">
              <a:lnSpc>
                <a:spcPct val="90000"/>
              </a:lnSpc>
              <a:buNone/>
            </a:pPr>
            <a:r>
              <a:rPr lang="ar-SA" altLang="ja-JP" sz="2800" b="1" dirty="0">
                <a:latin typeface="Helvetica" panose="020B0604020202020204" pitchFamily="34" charset="0"/>
                <a:ea typeface="MS Pゴシック" charset="0"/>
                <a:cs typeface="Helvetica" panose="020B0604020202020204" pitchFamily="34" charset="0"/>
              </a:rPr>
              <a:t> بشكل ضيق أو </a:t>
            </a:r>
            <a:endParaRPr lang="ar-JO" altLang="ja-JP" sz="2800" b="1" dirty="0">
              <a:latin typeface="Helvetica" panose="020B0604020202020204" pitchFamily="34" charset="0"/>
              <a:ea typeface="MS Pゴシック" charset="0"/>
              <a:cs typeface="Helvetica" panose="020B0604020202020204" pitchFamily="34" charset="0"/>
            </a:endParaRPr>
          </a:p>
          <a:p>
            <a:pPr marL="0" indent="0" algn="r" rtl="1" eaLnBrk="1" hangingPunct="1">
              <a:lnSpc>
                <a:spcPct val="90000"/>
              </a:lnSpc>
              <a:buNone/>
            </a:pPr>
            <a:r>
              <a:rPr lang="ar-SA" altLang="ja-JP" sz="2800" b="1" dirty="0">
                <a:latin typeface="Helvetica" panose="020B0604020202020204" pitchFamily="34" charset="0"/>
                <a:ea typeface="MS Pゴシック" charset="0"/>
                <a:cs typeface="Helvetica" panose="020B0604020202020204" pitchFamily="34" charset="0"/>
              </a:rPr>
              <a:t>غير عادلة" (فونك و واغنلز)</a:t>
            </a:r>
            <a:endParaRPr lang="ar-JO" altLang="ja-JP" sz="2800" b="1" dirty="0">
              <a:latin typeface="Helvetica" panose="020B0604020202020204" pitchFamily="34" charset="0"/>
              <a:ea typeface="MS Pゴシック" charset="0"/>
              <a:cs typeface="Helvetica" panose="020B0604020202020204" pitchFamily="34" charset="0"/>
            </a:endParaRPr>
          </a:p>
          <a:p>
            <a:pPr algn="r" rtl="1" eaLnBrk="1" hangingPunct="1">
              <a:lnSpc>
                <a:spcPct val="90000"/>
              </a:lnSpc>
            </a:pPr>
            <a:endParaRPr lang="en-US" sz="2800" b="1" dirty="0">
              <a:latin typeface="Arial"/>
              <a:ea typeface="MS Pゴシック" charset="0"/>
              <a:cs typeface="Arial"/>
            </a:endParaRPr>
          </a:p>
          <a:p>
            <a:pPr algn="r" rtl="1" eaLnBrk="1" hangingPunct="1">
              <a:lnSpc>
                <a:spcPct val="90000"/>
              </a:lnSpc>
            </a:pPr>
            <a:r>
              <a:rPr lang="ar-SA" sz="2800" b="1" dirty="0">
                <a:latin typeface="Helvetica" panose="020B0604020202020204" pitchFamily="34" charset="0"/>
                <a:ea typeface="MS Pゴシック" charset="0"/>
                <a:cs typeface="Helvetica" panose="020B0604020202020204" pitchFamily="34" charset="0"/>
              </a:rPr>
              <a:t>معاملة شخص آخر </a:t>
            </a:r>
            <a:endParaRPr lang="ar-JO" sz="2800" b="1" dirty="0">
              <a:latin typeface="Helvetica" panose="020B0604020202020204" pitchFamily="34" charset="0"/>
              <a:ea typeface="MS Pゴシック" charset="0"/>
              <a:cs typeface="Helvetica" panose="020B0604020202020204" pitchFamily="34" charset="0"/>
            </a:endParaRPr>
          </a:p>
          <a:p>
            <a:pPr marL="0" indent="0" algn="r" rtl="1" eaLnBrk="1" hangingPunct="1">
              <a:lnSpc>
                <a:spcPct val="90000"/>
              </a:lnSpc>
              <a:buNone/>
            </a:pPr>
            <a:r>
              <a:rPr lang="ar-SA" sz="2800" b="1" dirty="0">
                <a:latin typeface="Helvetica" panose="020B0604020202020204" pitchFamily="34" charset="0"/>
                <a:ea typeface="MS Pゴシック" charset="0"/>
                <a:cs typeface="Helvetica" panose="020B0604020202020204" pitchFamily="34" charset="0"/>
              </a:rPr>
              <a:t>بناء على حالته المالية </a:t>
            </a:r>
            <a:endParaRPr lang="ar-JO" sz="2800" b="1" dirty="0">
              <a:latin typeface="Helvetica" panose="020B0604020202020204" pitchFamily="34" charset="0"/>
              <a:ea typeface="MS Pゴシック" charset="0"/>
              <a:cs typeface="Helvetica" panose="020B0604020202020204" pitchFamily="34" charset="0"/>
            </a:endParaRPr>
          </a:p>
          <a:p>
            <a:pPr marL="0" indent="0" algn="r" rtl="1" eaLnBrk="1" hangingPunct="1">
              <a:lnSpc>
                <a:spcPct val="90000"/>
              </a:lnSpc>
              <a:buNone/>
            </a:pPr>
            <a:r>
              <a:rPr lang="ar-SA" sz="2800" b="1" dirty="0">
                <a:latin typeface="Helvetica" panose="020B0604020202020204" pitchFamily="34" charset="0"/>
                <a:ea typeface="MS Pゴシック" charset="0"/>
                <a:cs typeface="Helvetica" panose="020B0604020202020204" pitchFamily="34" charset="0"/>
              </a:rPr>
              <a:t>وبدوافع غير لائقة</a:t>
            </a:r>
            <a:endParaRPr lang="ar-JO" sz="2800" b="1" dirty="0">
              <a:latin typeface="Helvetica" panose="020B0604020202020204" pitchFamily="34" charset="0"/>
              <a:ea typeface="MS Pゴシック" charset="0"/>
              <a:cs typeface="Helvetica" panose="020B0604020202020204" pitchFamily="34" charset="0"/>
            </a:endParaRPr>
          </a:p>
          <a:p>
            <a:pPr marL="0" indent="0" algn="r" rtl="1" eaLnBrk="1" hangingPunct="1">
              <a:lnSpc>
                <a:spcPct val="90000"/>
              </a:lnSpc>
              <a:buNone/>
            </a:pPr>
            <a:r>
              <a:rPr lang="ar-SA" sz="2800" b="1" dirty="0">
                <a:latin typeface="Helvetica" panose="020B0604020202020204" pitchFamily="34" charset="0"/>
                <a:ea typeface="MS Pゴシック" charset="0"/>
                <a:cs typeface="Helvetica" panose="020B0604020202020204" pitchFamily="34" charset="0"/>
              </a:rPr>
              <a:t> (يعقوب 2: 4). </a:t>
            </a:r>
            <a:endParaRPr lang="en-US" sz="2800" b="1" dirty="0">
              <a:latin typeface="Helvetica" panose="020B0604020202020204" pitchFamily="34" charset="0"/>
              <a:ea typeface="MS Pゴシック" charset="0"/>
              <a:cs typeface="Helvetica" panose="020B0604020202020204" pitchFamily="34" charset="0"/>
            </a:endParaRPr>
          </a:p>
        </p:txBody>
      </p:sp>
    </p:spTree>
    <p:extLst>
      <p:ext uri="{BB962C8B-B14F-4D97-AF65-F5344CB8AC3E}">
        <p14:creationId xmlns:p14="http://schemas.microsoft.com/office/powerpoint/2010/main" val="23842375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ctrTitle"/>
          </p:nvPr>
        </p:nvSpPr>
        <p:spPr>
          <a:xfrm>
            <a:off x="2154725" y="838200"/>
            <a:ext cx="5495452" cy="838200"/>
          </a:xfrm>
          <a:effectLst/>
        </p:spPr>
        <p:txBody>
          <a:bodyPr/>
          <a:lstStyle/>
          <a:p>
            <a:pPr algn="r" rtl="1" eaLnBrk="1" hangingPunct="1">
              <a:defRPr/>
            </a:pPr>
            <a:r>
              <a:rPr lang="ar-JO" b="1" dirty="0">
                <a:solidFill>
                  <a:schemeClr val="accent1"/>
                </a:solidFill>
                <a:effectLst>
                  <a:glow rad="101600">
                    <a:schemeClr val="tx2">
                      <a:alpha val="75000"/>
                    </a:schemeClr>
                  </a:glow>
                </a:effectLst>
                <a:latin typeface="Arial" panose="020B0604020202020204" pitchFamily="34" charset="0"/>
                <a:ea typeface="ＭＳ Ｐゴシック" charset="0"/>
                <a:cs typeface="Arial" panose="020B0604020202020204" pitchFamily="34" charset="0"/>
              </a:rPr>
              <a:t>محاباة الأغنياء...</a:t>
            </a:r>
            <a:endParaRPr lang="en-US" b="1" dirty="0">
              <a:solidFill>
                <a:schemeClr val="accent1"/>
              </a:solidFill>
              <a:effectLst>
                <a:glow rad="101600">
                  <a:schemeClr val="tx2">
                    <a:alpha val="75000"/>
                  </a:schemeClr>
                </a:glow>
              </a:effectLst>
              <a:latin typeface="Arial" panose="020B0604020202020204" pitchFamily="34" charset="0"/>
              <a:ea typeface="ＭＳ Ｐゴシック" charset="0"/>
              <a:cs typeface="Arial" panose="020B0604020202020204" pitchFamily="34" charset="0"/>
            </a:endParaRPr>
          </a:p>
        </p:txBody>
      </p:sp>
      <p:sp>
        <p:nvSpPr>
          <p:cNvPr id="358404" name="Text Box 4"/>
          <p:cNvSpPr txBox="1">
            <a:spLocks noChangeArrowheads="1"/>
          </p:cNvSpPr>
          <p:nvPr/>
        </p:nvSpPr>
        <p:spPr bwMode="auto">
          <a:xfrm>
            <a:off x="3539905" y="0"/>
            <a:ext cx="4227968" cy="366713"/>
          </a:xfrm>
          <a:prstGeom prst="rect">
            <a:avLst/>
          </a:prstGeom>
          <a:noFill/>
          <a:ln w="9525">
            <a:noFill/>
            <a:miter lim="800000"/>
            <a:headEnd/>
            <a:tailEnd/>
          </a:ln>
          <a:effec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rtl="1" eaLnBrk="0" fontAlgn="base" hangingPunct="0">
              <a:spcBef>
                <a:spcPct val="0"/>
              </a:spcBef>
              <a:spcAft>
                <a:spcPct val="0"/>
              </a:spcAft>
              <a:defRPr/>
            </a:pPr>
            <a:r>
              <a:rPr lang="ar-SA" sz="1800" b="1" dirty="0">
                <a:solidFill>
                  <a:srgbClr val="FFFFFF"/>
                </a:solidFill>
                <a:effectLst>
                  <a:glow rad="101600">
                    <a:schemeClr val="tx2">
                      <a:alpha val="75000"/>
                    </a:schemeClr>
                  </a:glow>
                </a:effectLst>
                <a:latin typeface="Arial" panose="020B0604020202020204" pitchFamily="34" charset="0"/>
                <a:cs typeface="Arial" panose="020B0604020202020204" pitchFamily="34" charset="0"/>
              </a:rPr>
              <a:t>خطوطنا العريضة في يعقوب 2...</a:t>
            </a:r>
          </a:p>
        </p:txBody>
      </p:sp>
      <p:sp>
        <p:nvSpPr>
          <p:cNvPr id="358405" name="Text Box 5"/>
          <p:cNvSpPr txBox="1">
            <a:spLocks noChangeArrowheads="1"/>
          </p:cNvSpPr>
          <p:nvPr/>
        </p:nvSpPr>
        <p:spPr bwMode="auto">
          <a:xfrm>
            <a:off x="0" y="1857375"/>
            <a:ext cx="7568697" cy="1569660"/>
          </a:xfrm>
          <a:prstGeom prst="rect">
            <a:avLst/>
          </a:prstGeom>
          <a:noFill/>
          <a:ln w="9525">
            <a:noFill/>
            <a:miter lim="800000"/>
            <a:headEnd/>
            <a:tailEnd/>
          </a:ln>
          <a:effectLst/>
        </p:spPr>
        <p:txBody>
          <a:bodyPr wrap="square">
            <a:spAutoFit/>
          </a:bodyPr>
          <a:lstStyle>
            <a:lvl1pPr marL="519113" indent="-519113">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rtl="1" eaLnBrk="0" fontAlgn="base" hangingPunct="0">
              <a:spcBef>
                <a:spcPct val="0"/>
              </a:spcBef>
              <a:spcAft>
                <a:spcPct val="0"/>
              </a:spcAft>
              <a:buFont typeface="Arial" charset="0"/>
              <a:buAutoNum type="arabicPeriod"/>
              <a:defRPr/>
            </a:pPr>
            <a:r>
              <a:rPr lang="ar-SA" sz="3200" b="1" dirty="0">
                <a:solidFill>
                  <a:srgbClr val="FFFFFF"/>
                </a:solidFill>
                <a:effectLst>
                  <a:glow rad="101600">
                    <a:schemeClr val="tx2">
                      <a:alpha val="75000"/>
                    </a:schemeClr>
                  </a:glow>
                </a:effectLst>
                <a:latin typeface="Arial"/>
                <a:cs typeface="Arial"/>
              </a:rPr>
              <a:t>تشير إلى دوافع غير طاهرة (2- 4).</a:t>
            </a:r>
          </a:p>
          <a:p>
            <a:pPr algn="r" defTabSz="914400" rtl="1" eaLnBrk="0" fontAlgn="base" hangingPunct="0">
              <a:spcBef>
                <a:spcPct val="0"/>
              </a:spcBef>
              <a:spcAft>
                <a:spcPct val="0"/>
              </a:spcAft>
              <a:buFont typeface="Arial" charset="0"/>
              <a:buAutoNum type="arabicPeriod"/>
              <a:defRPr/>
            </a:pPr>
            <a:r>
              <a:rPr lang="ar-JO" sz="3200" b="1" dirty="0">
                <a:solidFill>
                  <a:srgbClr val="FFFFFF"/>
                </a:solidFill>
                <a:effectLst>
                  <a:glow rad="101600">
                    <a:schemeClr val="tx2">
                      <a:alpha val="75000"/>
                    </a:schemeClr>
                  </a:glow>
                </a:effectLst>
                <a:latin typeface="Arial"/>
                <a:cs typeface="Arial"/>
              </a:rPr>
              <a:t>تهين الفقراء (5- 6أ).</a:t>
            </a:r>
            <a:endParaRPr lang="en-US" sz="3200" b="1" dirty="0">
              <a:solidFill>
                <a:srgbClr val="FFFFFF"/>
              </a:solidFill>
              <a:effectLst>
                <a:glow rad="101600">
                  <a:schemeClr val="tx2">
                    <a:alpha val="75000"/>
                  </a:schemeClr>
                </a:glow>
              </a:effectLst>
              <a:latin typeface="Arial"/>
              <a:cs typeface="Arial"/>
            </a:endParaRPr>
          </a:p>
          <a:p>
            <a:pPr defTabSz="914400" eaLnBrk="0" fontAlgn="base" hangingPunct="0">
              <a:spcBef>
                <a:spcPct val="0"/>
              </a:spcBef>
              <a:spcAft>
                <a:spcPct val="0"/>
              </a:spcAft>
              <a:buFont typeface="Arial" charset="0"/>
              <a:buNone/>
              <a:defRPr/>
            </a:pPr>
            <a:endParaRPr lang="en-US" sz="3200" b="1" dirty="0">
              <a:solidFill>
                <a:srgbClr val="FFFFFF"/>
              </a:solidFill>
              <a:effectLst>
                <a:glow rad="101600">
                  <a:schemeClr val="tx2">
                    <a:alpha val="75000"/>
                  </a:schemeClr>
                </a:glow>
              </a:effectLst>
              <a:latin typeface="Arial"/>
              <a:cs typeface="Arial"/>
            </a:endParaRPr>
          </a:p>
        </p:txBody>
      </p:sp>
    </p:spTree>
    <p:extLst>
      <p:ext uri="{BB962C8B-B14F-4D97-AF65-F5344CB8AC3E}">
        <p14:creationId xmlns:p14="http://schemas.microsoft.com/office/powerpoint/2010/main" val="2017507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58405">
                                            <p:txEl>
                                              <p:pRg st="0" end="0"/>
                                            </p:txEl>
                                          </p:spTgt>
                                        </p:tgtEl>
                                        <p:attrNameLst>
                                          <p:attrName>style.visibility</p:attrName>
                                        </p:attrNameLst>
                                      </p:cBhvr>
                                      <p:to>
                                        <p:strVal val="visible"/>
                                      </p:to>
                                    </p:set>
                                    <p:anim calcmode="lin" valueType="num">
                                      <p:cBhvr>
                                        <p:cTn id="7" dur="500" fill="hold"/>
                                        <p:tgtEl>
                                          <p:spTgt spid="358405">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358405">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358405">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358405">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35840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358405">
                                            <p:txEl>
                                              <p:pRg st="1" end="1"/>
                                            </p:txEl>
                                          </p:spTgt>
                                        </p:tgtEl>
                                        <p:attrNameLst>
                                          <p:attrName>style.visibility</p:attrName>
                                        </p:attrNameLst>
                                      </p:cBhvr>
                                      <p:to>
                                        <p:strVal val="visible"/>
                                      </p:to>
                                    </p:set>
                                    <p:anim calcmode="lin" valueType="num">
                                      <p:cBhvr>
                                        <p:cTn id="16" dur="500" fill="hold"/>
                                        <p:tgtEl>
                                          <p:spTgt spid="358405">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358405">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358405">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358405">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35840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Malayalam</a:t>
            </a:r>
          </a:p>
        </p:txBody>
      </p:sp>
      <p:sp>
        <p:nvSpPr>
          <p:cNvPr id="594946" name="Rectangle 3"/>
          <p:cNvSpPr>
            <a:spLocks noGrp="1" noChangeArrowheads="1"/>
          </p:cNvSpPr>
          <p:nvPr>
            <p:ph type="subTitle" idx="1"/>
          </p:nvPr>
        </p:nvSpPr>
        <p:spPr/>
        <p:txBody>
          <a:bodyPr/>
          <a:lstStyle/>
          <a:p>
            <a:pPr eaLnBrk="1" hangingPunct="1"/>
            <a:endParaRPr lang="en-US">
              <a:latin typeface="Arial" charset="0"/>
              <a:ea typeface="ＭＳ Ｐゴシック" charset="0"/>
              <a:cs typeface="ＭＳ Ｐゴシック" charset="0"/>
            </a:endParaRPr>
          </a:p>
        </p:txBody>
      </p:sp>
      <p:pic>
        <p:nvPicPr>
          <p:cNvPr id="594947" name="Picture 4" descr="IMG_61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2933" name="Text Box 5"/>
          <p:cNvSpPr txBox="1">
            <a:spLocks noChangeArrowheads="1"/>
          </p:cNvSpPr>
          <p:nvPr/>
        </p:nvSpPr>
        <p:spPr bwMode="auto">
          <a:xfrm>
            <a:off x="304800" y="130175"/>
            <a:ext cx="3581400" cy="1920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defTabSz="914400" eaLnBrk="0" fontAlgn="base" hangingPunct="0">
              <a:spcBef>
                <a:spcPct val="0"/>
              </a:spcBef>
              <a:spcAft>
                <a:spcPct val="0"/>
              </a:spcAft>
              <a:defRPr/>
            </a:pPr>
            <a:r>
              <a:rPr lang="en-US" sz="4000" b="1">
                <a:solidFill>
                  <a:srgbClr val="FFFFFF"/>
                </a:solidFill>
                <a:latin typeface="Arial" charset="0"/>
                <a:ea typeface="ＭＳ Ｐゴシック"/>
                <a:cs typeface="ＭＳ Ｐゴシック"/>
              </a:rPr>
              <a:t>Prasad</a:t>
            </a:r>
          </a:p>
          <a:p>
            <a:pPr defTabSz="914400" eaLnBrk="0" fontAlgn="base" hangingPunct="0">
              <a:spcBef>
                <a:spcPct val="0"/>
              </a:spcBef>
              <a:spcAft>
                <a:spcPct val="0"/>
              </a:spcAft>
              <a:defRPr/>
            </a:pPr>
            <a:r>
              <a:rPr lang="en-US" sz="4000" b="1">
                <a:solidFill>
                  <a:srgbClr val="FFFFFF"/>
                </a:solidFill>
                <a:latin typeface="Arial" charset="0"/>
                <a:ea typeface="ＭＳ Ｐゴシック"/>
                <a:cs typeface="ＭＳ Ｐゴシック"/>
              </a:rPr>
              <a:t>India</a:t>
            </a:r>
          </a:p>
          <a:p>
            <a:pPr defTabSz="914400" eaLnBrk="0" fontAlgn="base" hangingPunct="0">
              <a:spcBef>
                <a:spcPct val="0"/>
              </a:spcBef>
              <a:spcAft>
                <a:spcPct val="0"/>
              </a:spcAft>
              <a:defRPr/>
            </a:pPr>
            <a:r>
              <a:rPr lang="en-US" sz="4000" b="1">
                <a:solidFill>
                  <a:srgbClr val="FFFFFF"/>
                </a:solidFill>
                <a:latin typeface="Arial" charset="0"/>
                <a:ea typeface="ＭＳ Ｐゴシック"/>
                <a:cs typeface="ＭＳ Ｐゴシック"/>
              </a:rPr>
              <a:t>Malayalam</a:t>
            </a:r>
          </a:p>
        </p:txBody>
      </p:sp>
      <p:sp>
        <p:nvSpPr>
          <p:cNvPr id="2172934" name="Text Box 6"/>
          <p:cNvSpPr txBox="1">
            <a:spLocks noChangeArrowheads="1"/>
          </p:cNvSpPr>
          <p:nvPr/>
        </p:nvSpPr>
        <p:spPr bwMode="auto">
          <a:xfrm>
            <a:off x="-76200" y="5326063"/>
            <a:ext cx="9829800" cy="160813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defTabSz="914400" eaLnBrk="0" fontAlgn="base" hangingPunct="0">
              <a:lnSpc>
                <a:spcPct val="140000"/>
              </a:lnSpc>
              <a:spcBef>
                <a:spcPct val="0"/>
              </a:spcBef>
              <a:spcAft>
                <a:spcPct val="0"/>
              </a:spcAft>
              <a:defRPr/>
            </a:pPr>
            <a:r>
              <a:rPr lang="en-US" sz="7100" b="1">
                <a:solidFill>
                  <a:srgbClr val="FFFF07"/>
                </a:solidFill>
                <a:latin typeface="KeralaLite" charset="0"/>
                <a:ea typeface="ＭＳ Ｐゴシック"/>
                <a:cs typeface="ＭＳ Ｐゴシック"/>
              </a:rPr>
              <a:t>Æß èÌÌßZ çÌØßAÜß</a:t>
            </a:r>
          </a:p>
        </p:txBody>
      </p:sp>
      <p:pic>
        <p:nvPicPr>
          <p:cNvPr id="594950" name="Picture 7" descr="9 Malayala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3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84486"/>
      </p:ext>
    </p:extLst>
  </p:cSld>
  <p:clrMapOvr>
    <a:masterClrMapping/>
  </p:clrMapOvr>
  <p:transition advClick="0" advTm="3000">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Burmese</a:t>
            </a:r>
          </a:p>
        </p:txBody>
      </p:sp>
      <p:sp>
        <p:nvSpPr>
          <p:cNvPr id="596994"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596995" name="Picture 4" descr="IMG_611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4981" name="Text Box 5"/>
          <p:cNvSpPr txBox="1">
            <a:spLocks noChangeArrowheads="1"/>
          </p:cNvSpPr>
          <p:nvPr/>
        </p:nvSpPr>
        <p:spPr bwMode="auto">
          <a:xfrm>
            <a:off x="304800" y="130175"/>
            <a:ext cx="3581400" cy="1920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defTabSz="914400" eaLnBrk="0" fontAlgn="base" hangingPunct="0">
              <a:spcBef>
                <a:spcPct val="0"/>
              </a:spcBef>
              <a:spcAft>
                <a:spcPct val="0"/>
              </a:spcAft>
              <a:defRPr/>
            </a:pPr>
            <a:r>
              <a:rPr lang="en-US" sz="4000" b="1">
                <a:solidFill>
                  <a:srgbClr val="FFFFFF"/>
                </a:solidFill>
                <a:latin typeface="Arial" charset="0"/>
                <a:ea typeface="ＭＳ Ｐゴシック"/>
                <a:cs typeface="ＭＳ Ｐゴシック"/>
              </a:rPr>
              <a:t>No Pum</a:t>
            </a:r>
          </a:p>
          <a:p>
            <a:pPr defTabSz="914400" eaLnBrk="0" fontAlgn="base" hangingPunct="0">
              <a:spcBef>
                <a:spcPct val="0"/>
              </a:spcBef>
              <a:spcAft>
                <a:spcPct val="0"/>
              </a:spcAft>
              <a:defRPr/>
            </a:pPr>
            <a:r>
              <a:rPr lang="en-US" sz="4000" b="1">
                <a:solidFill>
                  <a:srgbClr val="FFFFFF"/>
                </a:solidFill>
                <a:latin typeface="Arial" charset="0"/>
                <a:ea typeface="ＭＳ Ｐゴシック"/>
                <a:cs typeface="ＭＳ Ｐゴシック"/>
              </a:rPr>
              <a:t>Myanmar</a:t>
            </a:r>
          </a:p>
          <a:p>
            <a:pPr defTabSz="914400" eaLnBrk="0" fontAlgn="base" hangingPunct="0">
              <a:spcBef>
                <a:spcPct val="0"/>
              </a:spcBef>
              <a:spcAft>
                <a:spcPct val="0"/>
              </a:spcAft>
              <a:defRPr/>
            </a:pPr>
            <a:r>
              <a:rPr lang="en-US" sz="4000" b="1">
                <a:solidFill>
                  <a:srgbClr val="FFFFFF"/>
                </a:solidFill>
                <a:latin typeface="Arial" charset="0"/>
                <a:ea typeface="ＭＳ Ｐゴシック"/>
                <a:cs typeface="ＭＳ Ｐゴシック"/>
              </a:rPr>
              <a:t>Burmese</a:t>
            </a:r>
          </a:p>
        </p:txBody>
      </p:sp>
      <p:sp>
        <p:nvSpPr>
          <p:cNvPr id="2174982" name="Text Box 6"/>
          <p:cNvSpPr txBox="1">
            <a:spLocks noChangeArrowheads="1"/>
          </p:cNvSpPr>
          <p:nvPr/>
        </p:nvSpPr>
        <p:spPr bwMode="auto">
          <a:xfrm>
            <a:off x="25400" y="5011738"/>
            <a:ext cx="8689975" cy="15557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9600" b="1">
                <a:solidFill>
                  <a:srgbClr val="FFFF00"/>
                </a:solidFill>
                <a:latin typeface="WwinBurmese" charset="0"/>
                <a:ea typeface="ＭＳ Ｐゴシック"/>
                <a:cs typeface="ＭＳ Ｐゴシック"/>
              </a:rPr>
              <a:t>Lai Siangtho…Abulpi</a:t>
            </a:r>
          </a:p>
        </p:txBody>
      </p:sp>
      <p:pic>
        <p:nvPicPr>
          <p:cNvPr id="596998" name="Picture 7" descr="10 Burmes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76200"/>
            <a:ext cx="9144000" cy="683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9460433"/>
      </p:ext>
    </p:extLst>
  </p:cSld>
  <p:clrMapOvr>
    <a:masterClrMapping/>
  </p:clrMapOvr>
  <p:transition advClick="0" advTm="3000">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1"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Tamil</a:t>
            </a:r>
          </a:p>
        </p:txBody>
      </p:sp>
      <p:sp>
        <p:nvSpPr>
          <p:cNvPr id="599042"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599043" name="Picture 4" descr="IMG_61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7029" name="Text Box 5"/>
          <p:cNvSpPr txBox="1">
            <a:spLocks noChangeArrowheads="1"/>
          </p:cNvSpPr>
          <p:nvPr/>
        </p:nvSpPr>
        <p:spPr bwMode="auto">
          <a:xfrm>
            <a:off x="304800" y="252413"/>
            <a:ext cx="3505200" cy="192087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defTabSz="914400" eaLnBrk="0" fontAlgn="base" hangingPunct="0">
              <a:spcBef>
                <a:spcPct val="0"/>
              </a:spcBef>
              <a:spcAft>
                <a:spcPct val="0"/>
              </a:spcAft>
              <a:defRPr/>
            </a:pPr>
            <a:r>
              <a:rPr lang="en-US" sz="4000" b="1">
                <a:solidFill>
                  <a:srgbClr val="000000"/>
                </a:solidFill>
                <a:latin typeface="Arial" charset="0"/>
                <a:ea typeface="ＭＳ Ｐゴシック"/>
                <a:cs typeface="ＭＳ Ｐゴシック"/>
              </a:rPr>
              <a:t>Suresh</a:t>
            </a:r>
          </a:p>
          <a:p>
            <a:pPr defTabSz="914400" eaLnBrk="0" fontAlgn="base" hangingPunct="0">
              <a:spcBef>
                <a:spcPct val="0"/>
              </a:spcBef>
              <a:spcAft>
                <a:spcPct val="0"/>
              </a:spcAft>
              <a:defRPr/>
            </a:pPr>
            <a:r>
              <a:rPr lang="en-US" sz="4000" b="1">
                <a:solidFill>
                  <a:srgbClr val="000000"/>
                </a:solidFill>
                <a:latin typeface="Arial" charset="0"/>
                <a:ea typeface="ＭＳ Ｐゴシック"/>
                <a:cs typeface="ＭＳ Ｐゴシック"/>
              </a:rPr>
              <a:t>Sri Lanka</a:t>
            </a:r>
          </a:p>
          <a:p>
            <a:pPr defTabSz="914400" eaLnBrk="0" fontAlgn="base" hangingPunct="0">
              <a:spcBef>
                <a:spcPct val="0"/>
              </a:spcBef>
              <a:spcAft>
                <a:spcPct val="0"/>
              </a:spcAft>
              <a:defRPr/>
            </a:pPr>
            <a:r>
              <a:rPr lang="en-US" sz="4000" b="1">
                <a:solidFill>
                  <a:srgbClr val="000000"/>
                </a:solidFill>
                <a:latin typeface="Arial" charset="0"/>
                <a:ea typeface="ＭＳ Ｐゴシック"/>
                <a:cs typeface="ＭＳ Ｐゴシック"/>
              </a:rPr>
              <a:t>Tamil</a:t>
            </a:r>
          </a:p>
        </p:txBody>
      </p:sp>
      <p:sp>
        <p:nvSpPr>
          <p:cNvPr id="2177030" name="Text Box 6"/>
          <p:cNvSpPr txBox="1">
            <a:spLocks noChangeArrowheads="1"/>
          </p:cNvSpPr>
          <p:nvPr/>
        </p:nvSpPr>
        <p:spPr bwMode="auto">
          <a:xfrm>
            <a:off x="152400" y="5454650"/>
            <a:ext cx="10668000" cy="10985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defRPr/>
            </a:pPr>
            <a:r>
              <a:rPr lang="en-US" sz="6600" b="1">
                <a:solidFill>
                  <a:srgbClr val="FFEA18"/>
                </a:solidFill>
                <a:latin typeface="Tharmini Plain" charset="0"/>
                <a:ea typeface="굴림" charset="0"/>
                <a:cs typeface="굴림" charset="0"/>
              </a:rPr>
              <a:t>jpUkiwapd;</a:t>
            </a:r>
            <a:r>
              <a:rPr lang="en-US" sz="6600" b="1">
                <a:solidFill>
                  <a:srgbClr val="FFEA18"/>
                </a:solidFill>
                <a:latin typeface="Lucida Grande" charset="0"/>
                <a:ea typeface="굴림" charset="0"/>
                <a:cs typeface="굴림" charset="0"/>
              </a:rPr>
              <a:t>…</a:t>
            </a:r>
            <a:r>
              <a:rPr lang="en-US" sz="6600" b="1">
                <a:solidFill>
                  <a:srgbClr val="FFEA18"/>
                </a:solidFill>
                <a:latin typeface="Tharmini Plain" charset="0"/>
                <a:ea typeface="굴림" charset="0"/>
                <a:cs typeface="굴림" charset="0"/>
              </a:rPr>
              <a:t>mbg;gil</a:t>
            </a:r>
            <a:endParaRPr lang="en-US" altLang="ko-KR" sz="6600" b="1">
              <a:solidFill>
                <a:srgbClr val="FFEA18"/>
              </a:solidFill>
              <a:latin typeface="Tharmini Plain" charset="0"/>
              <a:ea typeface="굴림" charset="0"/>
              <a:cs typeface="굴림" charset="0"/>
            </a:endParaRPr>
          </a:p>
        </p:txBody>
      </p:sp>
      <p:pic>
        <p:nvPicPr>
          <p:cNvPr id="599046" name="Picture 7" descr="11 Tami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7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9360683"/>
      </p:ext>
    </p:extLst>
  </p:cSld>
  <p:clrMapOvr>
    <a:masterClrMapping/>
  </p:clrMapOvr>
  <p:transition advClick="0" advTm="3000">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89"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Cambodian</a:t>
            </a:r>
          </a:p>
        </p:txBody>
      </p:sp>
      <p:sp>
        <p:nvSpPr>
          <p:cNvPr id="601090"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601091" name="Picture 4" descr="IMG_62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1125" name="Text Box 5"/>
          <p:cNvSpPr txBox="1">
            <a:spLocks noChangeArrowheads="1"/>
          </p:cNvSpPr>
          <p:nvPr/>
        </p:nvSpPr>
        <p:spPr bwMode="auto">
          <a:xfrm>
            <a:off x="152400" y="130175"/>
            <a:ext cx="3886200" cy="192087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defTabSz="914400" eaLnBrk="0" fontAlgn="base" hangingPunct="0">
              <a:spcBef>
                <a:spcPct val="0"/>
              </a:spcBef>
              <a:spcAft>
                <a:spcPct val="0"/>
              </a:spcAft>
              <a:defRPr/>
            </a:pPr>
            <a:r>
              <a:rPr lang="en-US" sz="4000" b="1">
                <a:solidFill>
                  <a:srgbClr val="000000"/>
                </a:solidFill>
                <a:latin typeface="Arial" charset="0"/>
                <a:ea typeface="ＭＳ Ｐゴシック"/>
                <a:cs typeface="ＭＳ Ｐゴシック"/>
              </a:rPr>
              <a:t>Sokheang </a:t>
            </a:r>
          </a:p>
          <a:p>
            <a:pPr defTabSz="914400" eaLnBrk="0" fontAlgn="base" hangingPunct="0">
              <a:spcBef>
                <a:spcPct val="0"/>
              </a:spcBef>
              <a:spcAft>
                <a:spcPct val="0"/>
              </a:spcAft>
              <a:defRPr/>
            </a:pPr>
            <a:r>
              <a:rPr lang="en-US" sz="4000" b="1">
                <a:solidFill>
                  <a:srgbClr val="000000"/>
                </a:solidFill>
                <a:latin typeface="Arial" charset="0"/>
                <a:ea typeface="ＭＳ Ｐゴシック"/>
                <a:cs typeface="ＭＳ Ｐゴシック"/>
              </a:rPr>
              <a:t>Cambodia</a:t>
            </a:r>
          </a:p>
          <a:p>
            <a:pPr defTabSz="914400" eaLnBrk="0" fontAlgn="base" hangingPunct="0">
              <a:spcBef>
                <a:spcPct val="0"/>
              </a:spcBef>
              <a:spcAft>
                <a:spcPct val="0"/>
              </a:spcAft>
              <a:defRPr/>
            </a:pPr>
            <a:r>
              <a:rPr lang="en-US" sz="4000" b="1">
                <a:solidFill>
                  <a:srgbClr val="000000"/>
                </a:solidFill>
                <a:latin typeface="Arial" charset="0"/>
                <a:ea typeface="ＭＳ Ｐゴシック"/>
                <a:cs typeface="ＭＳ Ｐゴシック"/>
              </a:rPr>
              <a:t>Khmer</a:t>
            </a:r>
          </a:p>
        </p:txBody>
      </p:sp>
      <p:sp>
        <p:nvSpPr>
          <p:cNvPr id="2181126" name="Text Box 6"/>
          <p:cNvSpPr txBox="1">
            <a:spLocks noChangeArrowheads="1"/>
          </p:cNvSpPr>
          <p:nvPr/>
        </p:nvSpPr>
        <p:spPr bwMode="auto">
          <a:xfrm>
            <a:off x="212725" y="4800600"/>
            <a:ext cx="8731250" cy="225583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defTabSz="914400" eaLnBrk="0" fontAlgn="base" hangingPunct="0">
              <a:spcBef>
                <a:spcPct val="50000"/>
              </a:spcBef>
              <a:spcAft>
                <a:spcPct val="0"/>
              </a:spcAft>
              <a:defRPr/>
            </a:pPr>
            <a:r>
              <a:rPr lang="en-US" sz="14200">
                <a:solidFill>
                  <a:srgbClr val="FFFC1E"/>
                </a:solidFill>
                <a:latin typeface="Limon F1" charset="0"/>
                <a:ea typeface="ＭＳ Ｐゴシック"/>
                <a:cs typeface="ＭＳ Ｐゴシック"/>
              </a:rPr>
              <a:t>mUldæanRKw³énRBHKm&lt;Ir</a:t>
            </a:r>
          </a:p>
        </p:txBody>
      </p:sp>
      <p:pic>
        <p:nvPicPr>
          <p:cNvPr id="601094" name="Picture 7" descr="13 Cambodi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24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0326046"/>
      </p:ext>
    </p:extLst>
  </p:cSld>
  <p:clrMapOvr>
    <a:masterClrMapping/>
  </p:clrMapOvr>
  <p:transition advClick="0" advTm="3000">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3986" name="Picture 2" descr="Image result for How will others know you are a Christian?">
            <a:extLst>
              <a:ext uri="{FF2B5EF4-FFF2-40B4-BE49-F238E27FC236}">
                <a16:creationId xmlns:a16="http://schemas.microsoft.com/office/drawing/2014/main" id="{E67040CC-3028-4F41-85E8-AC4633E6F2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20240"/>
            <a:ext cx="9144000" cy="493776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1688232"/>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ccordance" panose="00000400000000000000" pitchFamily="2" charset="-78"/>
                <a:ea typeface="Accordance" panose="00000400000000000000" pitchFamily="2" charset="-78"/>
                <a:cs typeface="Accordance" panose="00000400000000000000" pitchFamily="2" charset="-78"/>
              </a:rPr>
              <a:t>كيف سيعرف الآخرون أنك مسيحي؟</a:t>
            </a:r>
            <a:endParaRPr lang="en-US" sz="5400" b="1" dirty="0">
              <a:effectLst>
                <a:glow rad="127000">
                  <a:schemeClr val="tx1"/>
                </a:glo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4" name="Rectangle 2">
            <a:extLst>
              <a:ext uri="{FF2B5EF4-FFF2-40B4-BE49-F238E27FC236}">
                <a16:creationId xmlns:a16="http://schemas.microsoft.com/office/drawing/2014/main" id="{735B554E-6F33-F445-80B5-1AD8BB893BE2}"/>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يعقوب</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Tree>
    <p:extLst>
      <p:ext uri="{BB962C8B-B14F-4D97-AF65-F5344CB8AC3E}">
        <p14:creationId xmlns:p14="http://schemas.microsoft.com/office/powerpoint/2010/main" val="146227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Swahili</a:t>
            </a:r>
          </a:p>
        </p:txBody>
      </p:sp>
      <p:pic>
        <p:nvPicPr>
          <p:cNvPr id="603138" name="Picture 3" descr="IMG_623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3172" name="Text Box 4"/>
          <p:cNvSpPr txBox="1">
            <a:spLocks noChangeArrowheads="1"/>
          </p:cNvSpPr>
          <p:nvPr/>
        </p:nvSpPr>
        <p:spPr bwMode="auto">
          <a:xfrm>
            <a:off x="304800" y="130175"/>
            <a:ext cx="3581400" cy="1920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defTabSz="914400" eaLnBrk="0" fontAlgn="base" hangingPunct="0">
              <a:spcBef>
                <a:spcPct val="0"/>
              </a:spcBef>
              <a:spcAft>
                <a:spcPct val="0"/>
              </a:spcAft>
              <a:defRPr/>
            </a:pPr>
            <a:r>
              <a:rPr lang="en-US" sz="4000" b="1">
                <a:solidFill>
                  <a:srgbClr val="FFFFFF"/>
                </a:solidFill>
                <a:latin typeface="Arial" charset="0"/>
                <a:ea typeface="ＭＳ Ｐゴシック"/>
                <a:cs typeface="ＭＳ Ｐゴシック"/>
              </a:rPr>
              <a:t>Brian Mutai </a:t>
            </a:r>
          </a:p>
          <a:p>
            <a:pPr defTabSz="914400" eaLnBrk="0" fontAlgn="base" hangingPunct="0">
              <a:spcBef>
                <a:spcPct val="0"/>
              </a:spcBef>
              <a:spcAft>
                <a:spcPct val="0"/>
              </a:spcAft>
              <a:defRPr/>
            </a:pPr>
            <a:r>
              <a:rPr lang="en-US" sz="4000" b="1">
                <a:solidFill>
                  <a:srgbClr val="FFFFFF"/>
                </a:solidFill>
                <a:latin typeface="Arial" charset="0"/>
                <a:ea typeface="ＭＳ Ｐゴシック"/>
                <a:cs typeface="ＭＳ Ｐゴシック"/>
              </a:rPr>
              <a:t>Kenya</a:t>
            </a:r>
          </a:p>
          <a:p>
            <a:pPr defTabSz="914400" eaLnBrk="0" fontAlgn="base" hangingPunct="0">
              <a:spcBef>
                <a:spcPct val="0"/>
              </a:spcBef>
              <a:spcAft>
                <a:spcPct val="0"/>
              </a:spcAft>
              <a:defRPr/>
            </a:pPr>
            <a:r>
              <a:rPr lang="en-US" sz="4000" b="1">
                <a:solidFill>
                  <a:srgbClr val="FFFFFF"/>
                </a:solidFill>
                <a:latin typeface="Arial" charset="0"/>
                <a:ea typeface="ＭＳ Ｐゴシック"/>
                <a:cs typeface="ＭＳ Ｐゴシック"/>
              </a:rPr>
              <a:t>Swahili</a:t>
            </a:r>
          </a:p>
        </p:txBody>
      </p:sp>
      <p:sp>
        <p:nvSpPr>
          <p:cNvPr id="2183173" name="Text Box 5"/>
          <p:cNvSpPr txBox="1">
            <a:spLocks noChangeArrowheads="1"/>
          </p:cNvSpPr>
          <p:nvPr/>
        </p:nvSpPr>
        <p:spPr bwMode="auto">
          <a:xfrm>
            <a:off x="212725" y="5394325"/>
            <a:ext cx="7662863" cy="13112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50000"/>
              </a:spcBef>
              <a:spcAft>
                <a:spcPct val="0"/>
              </a:spcAft>
              <a:defRPr/>
            </a:pPr>
            <a:r>
              <a:rPr lang="en-US" sz="8000" i="1">
                <a:solidFill>
                  <a:srgbClr val="FFFC1E"/>
                </a:solidFill>
                <a:latin typeface="Kosher-Normal" charset="0"/>
                <a:ea typeface="ＭＳ Ｐゴシック"/>
                <a:cs typeface="ＭＳ Ｐゴシック"/>
              </a:rPr>
              <a:t>biblia kwa ujumla</a:t>
            </a:r>
          </a:p>
        </p:txBody>
      </p:sp>
      <p:pic>
        <p:nvPicPr>
          <p:cNvPr id="603141" name="Picture 6" descr="13 Keny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472747"/>
      </p:ext>
    </p:extLst>
  </p:cSld>
  <p:clrMapOvr>
    <a:masterClrMapping/>
  </p:clrMapOvr>
  <p:transition advClick="0" advTm="3000">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Mongolian</a:t>
            </a:r>
          </a:p>
        </p:txBody>
      </p:sp>
      <p:pic>
        <p:nvPicPr>
          <p:cNvPr id="605186" name="Picture 3" descr="IMG_624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5220" name="Text Box 4"/>
          <p:cNvSpPr txBox="1">
            <a:spLocks noChangeArrowheads="1"/>
          </p:cNvSpPr>
          <p:nvPr/>
        </p:nvSpPr>
        <p:spPr bwMode="auto">
          <a:xfrm>
            <a:off x="304800" y="228600"/>
            <a:ext cx="3962400" cy="1920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defTabSz="914400" eaLnBrk="0" fontAlgn="base" hangingPunct="0">
              <a:spcBef>
                <a:spcPct val="0"/>
              </a:spcBef>
              <a:spcAft>
                <a:spcPct val="0"/>
              </a:spcAft>
              <a:defRPr/>
            </a:pPr>
            <a:r>
              <a:rPr lang="en-US" sz="4000" b="1">
                <a:solidFill>
                  <a:srgbClr val="FFFFFF"/>
                </a:solidFill>
                <a:latin typeface="Arial" charset="0"/>
                <a:ea typeface="ＭＳ Ｐゴシック"/>
                <a:cs typeface="ＭＳ Ｐゴシック"/>
              </a:rPr>
              <a:t>Badamdorj </a:t>
            </a:r>
          </a:p>
          <a:p>
            <a:pPr defTabSz="914400" eaLnBrk="0" fontAlgn="base" hangingPunct="0">
              <a:spcBef>
                <a:spcPct val="0"/>
              </a:spcBef>
              <a:spcAft>
                <a:spcPct val="0"/>
              </a:spcAft>
              <a:defRPr/>
            </a:pPr>
            <a:r>
              <a:rPr lang="en-US" sz="4000" b="1">
                <a:solidFill>
                  <a:srgbClr val="FFFFFF"/>
                </a:solidFill>
                <a:latin typeface="Arial" charset="0"/>
                <a:ea typeface="ＭＳ Ｐゴシック"/>
                <a:cs typeface="ＭＳ Ｐゴシック"/>
              </a:rPr>
              <a:t>Mongolia</a:t>
            </a:r>
          </a:p>
          <a:p>
            <a:pPr defTabSz="914400" eaLnBrk="0" fontAlgn="base" hangingPunct="0">
              <a:spcBef>
                <a:spcPct val="0"/>
              </a:spcBef>
              <a:spcAft>
                <a:spcPct val="0"/>
              </a:spcAft>
              <a:defRPr/>
            </a:pPr>
            <a:r>
              <a:rPr lang="en-US" sz="4000" b="1">
                <a:solidFill>
                  <a:srgbClr val="FFFFFF"/>
                </a:solidFill>
                <a:latin typeface="Arial" charset="0"/>
                <a:ea typeface="ＭＳ Ｐゴシック"/>
                <a:cs typeface="ＭＳ Ｐゴシック"/>
              </a:rPr>
              <a:t>Mongolian</a:t>
            </a:r>
          </a:p>
        </p:txBody>
      </p:sp>
      <p:sp>
        <p:nvSpPr>
          <p:cNvPr id="2185221" name="Text Box 5"/>
          <p:cNvSpPr txBox="1">
            <a:spLocks noChangeArrowheads="1"/>
          </p:cNvSpPr>
          <p:nvPr/>
        </p:nvSpPr>
        <p:spPr bwMode="auto">
          <a:xfrm>
            <a:off x="361950" y="5334000"/>
            <a:ext cx="8477250" cy="13112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50000"/>
              </a:spcBef>
              <a:spcAft>
                <a:spcPct val="0"/>
              </a:spcAft>
              <a:defRPr/>
            </a:pPr>
            <a:r>
              <a:rPr lang="mn-MN" sz="8000" b="1" i="1">
                <a:solidFill>
                  <a:srgbClr val="F6FE0A"/>
                </a:solidFill>
                <a:latin typeface="Times New Roman" charset="0"/>
              </a:rPr>
              <a:t>Библи</a:t>
            </a:r>
            <a:r>
              <a:rPr lang="en-US" sz="8000" b="1" i="1">
                <a:solidFill>
                  <a:srgbClr val="F6FE0A"/>
                </a:solidFill>
                <a:latin typeface="Times New Roman" charset="0"/>
              </a:rPr>
              <a:t>…</a:t>
            </a:r>
            <a:r>
              <a:rPr lang="mn-MN" sz="8000" b="1" i="1">
                <a:solidFill>
                  <a:srgbClr val="F6FE0A"/>
                </a:solidFill>
                <a:latin typeface="Times New Roman" charset="0"/>
              </a:rPr>
              <a:t>Үндсэндээ</a:t>
            </a:r>
            <a:endParaRPr lang="en-US" sz="8000" b="1" i="1">
              <a:solidFill>
                <a:srgbClr val="F6FE0A"/>
              </a:solidFill>
              <a:latin typeface="Times New Roman" charset="0"/>
            </a:endParaRPr>
          </a:p>
        </p:txBody>
      </p:sp>
      <p:pic>
        <p:nvPicPr>
          <p:cNvPr id="605189" name="Picture 6" descr="14 Mongoli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3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1523238"/>
      </p:ext>
    </p:extLst>
  </p:cSld>
  <p:clrMapOvr>
    <a:masterClrMapping/>
  </p:clrMapOvr>
  <p:transition advClick="0" advTm="3000">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solidFill>
                <a:srgbClr val="000000"/>
              </a:solidFill>
              <a:ea typeface="ＭＳ Ｐゴシック"/>
              <a:cs typeface="ＭＳ Ｐゴシック"/>
            </a:endParaRPr>
          </a:p>
        </p:txBody>
      </p:sp>
      <p:sp>
        <p:nvSpPr>
          <p:cNvPr id="5" name="Footer Placeholder 4"/>
          <p:cNvSpPr>
            <a:spLocks noGrp="1"/>
          </p:cNvSpPr>
          <p:nvPr>
            <p:ph type="ftr" sz="quarter" idx="11"/>
          </p:nvPr>
        </p:nvSpPr>
        <p:spPr/>
        <p:txBody>
          <a:bodyPr/>
          <a:lstStyle/>
          <a:p>
            <a:pPr>
              <a:defRPr/>
            </a:pPr>
            <a:endParaRPr lang="en-US">
              <a:solidFill>
                <a:srgbClr val="000000"/>
              </a:solidFill>
              <a:ea typeface="ＭＳ Ｐゴシック"/>
              <a:cs typeface="ＭＳ Ｐゴシック"/>
            </a:endParaRPr>
          </a:p>
        </p:txBody>
      </p:sp>
      <p:pic>
        <p:nvPicPr>
          <p:cNvPr id="607235" name="Picture 5" descr="IMG_7011"/>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95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02" name="Rectangle 2"/>
          <p:cNvSpPr>
            <a:spLocks noGrp="1" noChangeArrowheads="1"/>
          </p:cNvSpPr>
          <p:nvPr>
            <p:ph type="title"/>
          </p:nvPr>
        </p:nvSpPr>
        <p:spPr>
          <a:xfrm>
            <a:off x="0" y="76200"/>
            <a:ext cx="9144000" cy="1143000"/>
          </a:xfrm>
          <a:noFill/>
          <a:ln w="9525">
            <a:noFill/>
            <a:miter lim="800000"/>
            <a:headEnd/>
            <a:tailEnd/>
          </a:ln>
          <a:effectLst>
            <a:outerShdw blurRad="50800" dist="35921" dir="2700000" algn="ctr" rotWithShape="0">
              <a:schemeClr val="accent1">
                <a:alpha val="74998"/>
              </a:schemeClr>
            </a:outerShdw>
          </a:effectLst>
        </p:spPr>
        <p:txBody>
          <a:bodyPr vert="horz" wrap="square" lIns="91440" tIns="45720" rIns="91440" bIns="45720" numCol="1" anchor="ctr" anchorCtr="0" compatLnSpc="1">
            <a:prstTxWarp prst="textNoShape">
              <a:avLst/>
            </a:prstTxWarp>
          </a:bodyPr>
          <a:lstStyle/>
          <a:p>
            <a:pPr eaLnBrk="1" hangingPunct="1"/>
            <a:r>
              <a:rPr lang="ar-JO" b="1" dirty="0">
                <a:solidFill>
                  <a:srgbClr val="FFFFFF"/>
                </a:solidFill>
                <a:effectLst>
                  <a:glow rad="177800">
                    <a:schemeClr val="tx2"/>
                  </a:glow>
                </a:effectLst>
                <a:latin typeface="Arial" panose="020B0604020202020204" pitchFamily="34" charset="0"/>
                <a:cs typeface="Arial" panose="020B0604020202020204" pitchFamily="34" charset="0"/>
              </a:rPr>
              <a:t>في صف نو بوم الدراسي (ميانمار)</a:t>
            </a:r>
            <a:endParaRPr lang="en-US" b="1" dirty="0">
              <a:solidFill>
                <a:srgbClr val="FFFFFF"/>
              </a:solidFill>
              <a:effectLst>
                <a:glow rad="177800">
                  <a:schemeClr val="tx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00138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solidFill>
                <a:srgbClr val="000000"/>
              </a:solidFill>
              <a:ea typeface="ＭＳ Ｐゴシック"/>
              <a:cs typeface="ＭＳ Ｐゴシック"/>
            </a:endParaRPr>
          </a:p>
        </p:txBody>
      </p:sp>
      <p:sp>
        <p:nvSpPr>
          <p:cNvPr id="5" name="Footer Placeholder 4"/>
          <p:cNvSpPr>
            <a:spLocks noGrp="1"/>
          </p:cNvSpPr>
          <p:nvPr>
            <p:ph type="ftr" sz="quarter" idx="11"/>
          </p:nvPr>
        </p:nvSpPr>
        <p:spPr/>
        <p:txBody>
          <a:bodyPr/>
          <a:lstStyle/>
          <a:p>
            <a:pPr>
              <a:defRPr/>
            </a:pPr>
            <a:endParaRPr lang="en-US">
              <a:solidFill>
                <a:srgbClr val="000000"/>
              </a:solidFill>
              <a:ea typeface="ＭＳ Ｐゴシック"/>
              <a:cs typeface="ＭＳ Ｐゴシック"/>
            </a:endParaRPr>
          </a:p>
        </p:txBody>
      </p:sp>
      <p:pic>
        <p:nvPicPr>
          <p:cNvPr id="609283" name="Picture 4" descr="IMG_702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8578" name="Rectangle 2"/>
          <p:cNvSpPr>
            <a:spLocks noGrp="1" noChangeArrowheads="1"/>
          </p:cNvSpPr>
          <p:nvPr>
            <p:ph type="title"/>
          </p:nvPr>
        </p:nvSpPr>
        <p:spPr>
          <a:xfrm>
            <a:off x="304800" y="152400"/>
            <a:ext cx="8566826" cy="914400"/>
          </a:xfrm>
          <a:effectLst>
            <a:outerShdw blurRad="50800" dist="35921" dir="2700000" algn="ctr" rotWithShape="0">
              <a:schemeClr val="accent1">
                <a:alpha val="74998"/>
              </a:schemeClr>
            </a:outerShdw>
          </a:effectLst>
        </p:spPr>
        <p:txBody>
          <a:bodyPr/>
          <a:lstStyle/>
          <a:p>
            <a:pPr eaLnBrk="1" hangingPunct="1">
              <a:defRPr/>
            </a:pPr>
            <a:r>
              <a:rPr lang="ar-JO" b="1" dirty="0">
                <a:solidFill>
                  <a:srgbClr val="FFFFFF"/>
                </a:solidFill>
                <a:effectLst>
                  <a:glow rad="177800">
                    <a:schemeClr val="tx2"/>
                  </a:glow>
                </a:effectLst>
                <a:latin typeface="Arial" panose="020B0604020202020204" pitchFamily="34" charset="0"/>
                <a:cs typeface="Arial" panose="020B0604020202020204" pitchFamily="34" charset="0"/>
              </a:rPr>
              <a:t>في منزل نو بوم (ميانمار)</a:t>
            </a:r>
            <a:endParaRPr lang="en-US" b="1" dirty="0">
              <a:solidFill>
                <a:srgbClr val="FFFFFF"/>
              </a:solidFill>
              <a:effectLst>
                <a:glow rad="177800">
                  <a:schemeClr val="tx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87331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a:cs typeface="ＭＳ Ｐゴシック"/>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a:cs typeface="ＭＳ Ｐゴシック"/>
            </a:endParaRPr>
          </a:p>
        </p:txBody>
      </p:sp>
      <p:pic>
        <p:nvPicPr>
          <p:cNvPr id="611331" name="Picture 6" descr="IMG_70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75"/>
            <a:ext cx="9166225"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626" name="Rectangle 2"/>
          <p:cNvSpPr>
            <a:spLocks noGrp="1" noChangeArrowheads="1"/>
          </p:cNvSpPr>
          <p:nvPr>
            <p:ph type="title"/>
          </p:nvPr>
        </p:nvSpPr>
        <p:spPr>
          <a:xfrm>
            <a:off x="0" y="-76200"/>
            <a:ext cx="9144000" cy="1143000"/>
          </a:xfrm>
          <a:noFill/>
          <a:ln w="9525">
            <a:noFill/>
            <a:miter lim="800000"/>
            <a:headEnd/>
            <a:tailEnd/>
          </a:ln>
          <a:effectLst>
            <a:outerShdw blurRad="50800" dist="35921" dir="2700000" algn="ctr" rotWithShape="0">
              <a:schemeClr val="accent1">
                <a:alpha val="74998"/>
              </a:schemeClr>
            </a:outerShdw>
          </a:effectLst>
        </p:spPr>
        <p:txBody>
          <a:bodyPr vert="horz" wrap="square" lIns="91440" tIns="45720" rIns="91440" bIns="45720" numCol="1" anchor="ctr" anchorCtr="0" compatLnSpc="1">
            <a:prstTxWarp prst="textNoShape">
              <a:avLst/>
            </a:prstTxWarp>
          </a:bodyPr>
          <a:lstStyle/>
          <a:p>
            <a:pPr eaLnBrk="1" hangingPunct="1"/>
            <a:r>
              <a:rPr lang="ar-JO" b="1" dirty="0">
                <a:solidFill>
                  <a:srgbClr val="FFFFFF"/>
                </a:solidFill>
                <a:effectLst>
                  <a:glow rad="177800">
                    <a:schemeClr val="tx2"/>
                  </a:glow>
                </a:effectLst>
                <a:latin typeface="Arial" panose="020B0604020202020204" pitchFamily="34" charset="0"/>
                <a:cs typeface="Arial" panose="020B0604020202020204" pitchFamily="34" charset="0"/>
              </a:rPr>
              <a:t>أيتام نو بوم (ميانمار)</a:t>
            </a:r>
            <a:endParaRPr lang="en-US" b="1" dirty="0">
              <a:solidFill>
                <a:srgbClr val="FFFFFF"/>
              </a:solidFill>
              <a:effectLst>
                <a:glow rad="177800">
                  <a:schemeClr val="tx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81024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ctrTitle"/>
          </p:nvPr>
        </p:nvSpPr>
        <p:spPr>
          <a:xfrm>
            <a:off x="92075" y="838200"/>
            <a:ext cx="7698494" cy="838200"/>
          </a:xfrm>
          <a:effectLst/>
        </p:spPr>
        <p:txBody>
          <a:bodyPr/>
          <a:lstStyle/>
          <a:p>
            <a:pPr algn="r" rtl="1" eaLnBrk="1" hangingPunct="1">
              <a:defRPr/>
            </a:pPr>
            <a:r>
              <a:rPr lang="ar-SA" b="1" dirty="0">
                <a:solidFill>
                  <a:schemeClr val="accent1"/>
                </a:solidFill>
                <a:effectLst>
                  <a:glow rad="101600">
                    <a:schemeClr val="tx2">
                      <a:alpha val="75000"/>
                    </a:schemeClr>
                  </a:glow>
                </a:effectLst>
                <a:latin typeface="Arial"/>
                <a:ea typeface="ＭＳ Ｐゴシック" charset="0"/>
                <a:cs typeface="Arial"/>
              </a:rPr>
              <a:t>محاباة الأغنياء...</a:t>
            </a:r>
            <a:endParaRPr lang="en-US" b="1" dirty="0">
              <a:solidFill>
                <a:schemeClr val="accent1"/>
              </a:solidFill>
              <a:effectLst>
                <a:glow rad="101600">
                  <a:schemeClr val="tx2">
                    <a:alpha val="75000"/>
                  </a:schemeClr>
                </a:glow>
              </a:effectLst>
              <a:latin typeface="Arial"/>
              <a:ea typeface="ＭＳ Ｐゴシック" charset="0"/>
              <a:cs typeface="Arial"/>
            </a:endParaRPr>
          </a:p>
        </p:txBody>
      </p:sp>
      <p:sp>
        <p:nvSpPr>
          <p:cNvPr id="405507" name="Text Box 3"/>
          <p:cNvSpPr txBox="1">
            <a:spLocks noChangeArrowheads="1"/>
          </p:cNvSpPr>
          <p:nvPr/>
        </p:nvSpPr>
        <p:spPr bwMode="auto">
          <a:xfrm>
            <a:off x="60325" y="0"/>
            <a:ext cx="7698495" cy="366713"/>
          </a:xfrm>
          <a:prstGeom prst="rect">
            <a:avLst/>
          </a:prstGeom>
          <a:noFill/>
          <a:ln w="9525">
            <a:noFill/>
            <a:miter lim="800000"/>
            <a:headEnd/>
            <a:tailEnd/>
          </a:ln>
          <a:effec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rtl="1" eaLnBrk="0" fontAlgn="base" hangingPunct="0">
              <a:spcBef>
                <a:spcPct val="0"/>
              </a:spcBef>
              <a:spcAft>
                <a:spcPct val="0"/>
              </a:spcAft>
              <a:defRPr/>
            </a:pPr>
            <a:r>
              <a:rPr lang="ar-SA" sz="1800" b="1" dirty="0">
                <a:solidFill>
                  <a:srgbClr val="FFFFFF"/>
                </a:solidFill>
                <a:effectLst>
                  <a:glow rad="101600">
                    <a:schemeClr val="tx2">
                      <a:alpha val="75000"/>
                    </a:schemeClr>
                  </a:glow>
                </a:effectLst>
                <a:latin typeface="Arial" panose="020B0604020202020204" pitchFamily="34" charset="0"/>
                <a:cs typeface="Arial" panose="020B0604020202020204" pitchFamily="34" charset="0"/>
              </a:rPr>
              <a:t>خطوطنا العريضة في يعقوب 2...</a:t>
            </a:r>
          </a:p>
        </p:txBody>
      </p:sp>
      <p:sp>
        <p:nvSpPr>
          <p:cNvPr id="405508" name="Text Box 4"/>
          <p:cNvSpPr txBox="1">
            <a:spLocks noChangeArrowheads="1"/>
          </p:cNvSpPr>
          <p:nvPr/>
        </p:nvSpPr>
        <p:spPr bwMode="auto">
          <a:xfrm>
            <a:off x="0" y="1857375"/>
            <a:ext cx="7758820" cy="2554545"/>
          </a:xfrm>
          <a:prstGeom prst="rect">
            <a:avLst/>
          </a:prstGeom>
          <a:noFill/>
          <a:ln w="9525">
            <a:noFill/>
            <a:miter lim="800000"/>
            <a:headEnd/>
            <a:tailEnd/>
          </a:ln>
          <a:effectLst/>
        </p:spPr>
        <p:txBody>
          <a:bodyPr wrap="square">
            <a:spAutoFit/>
          </a:bodyPr>
          <a:lstStyle/>
          <a:p>
            <a:pPr marL="519113" indent="-519113" algn="r" defTabSz="914400" rtl="1" eaLnBrk="0" fontAlgn="base" hangingPunct="0">
              <a:spcBef>
                <a:spcPct val="0"/>
              </a:spcBef>
              <a:spcAft>
                <a:spcPct val="0"/>
              </a:spcAft>
              <a:buFont typeface="Arial" charset="0"/>
              <a:buAutoNum type="arabicPeriod"/>
              <a:defRPr/>
            </a:pPr>
            <a:r>
              <a:rPr lang="ar-SA" sz="3200" b="1" dirty="0">
                <a:solidFill>
                  <a:srgbClr val="FFFFFF"/>
                </a:solidFill>
                <a:effectLst>
                  <a:glow rad="101600">
                    <a:schemeClr val="tx2">
                      <a:alpha val="75000"/>
                    </a:schemeClr>
                  </a:glow>
                </a:effectLst>
                <a:latin typeface="Arial"/>
                <a:cs typeface="Arial"/>
              </a:rPr>
              <a:t>تشير إلى دوافع غير طاهرة (2- 4).</a:t>
            </a:r>
          </a:p>
          <a:p>
            <a:pPr marL="519113" indent="-519113" algn="r" defTabSz="914400" rtl="1" eaLnBrk="0" fontAlgn="base" hangingPunct="0">
              <a:spcBef>
                <a:spcPct val="0"/>
              </a:spcBef>
              <a:spcAft>
                <a:spcPct val="0"/>
              </a:spcAft>
              <a:buFont typeface="Arial" charset="0"/>
              <a:buAutoNum type="arabicPeriod"/>
              <a:defRPr/>
            </a:pPr>
            <a:r>
              <a:rPr lang="ar-SA" sz="3200" b="1" dirty="0">
                <a:solidFill>
                  <a:srgbClr val="FFFFFF"/>
                </a:solidFill>
                <a:effectLst>
                  <a:glow rad="101600">
                    <a:schemeClr val="tx2">
                      <a:alpha val="75000"/>
                    </a:schemeClr>
                  </a:glow>
                </a:effectLst>
                <a:latin typeface="Arial"/>
                <a:cs typeface="Arial"/>
              </a:rPr>
              <a:t>تهين الفقراء (5- 6</a:t>
            </a:r>
            <a:r>
              <a:rPr lang="ar-JO" sz="3200" b="1" dirty="0">
                <a:solidFill>
                  <a:srgbClr val="FFFFFF"/>
                </a:solidFill>
                <a:effectLst>
                  <a:glow rad="101600">
                    <a:schemeClr val="tx2">
                      <a:alpha val="75000"/>
                    </a:schemeClr>
                  </a:glow>
                </a:effectLst>
                <a:latin typeface="Arial"/>
                <a:cs typeface="Arial"/>
              </a:rPr>
              <a:t> </a:t>
            </a:r>
            <a:r>
              <a:rPr lang="ar-SA" sz="3200" b="1" dirty="0">
                <a:solidFill>
                  <a:srgbClr val="FFFFFF"/>
                </a:solidFill>
                <a:effectLst>
                  <a:glow rad="101600">
                    <a:schemeClr val="tx2">
                      <a:alpha val="75000"/>
                    </a:schemeClr>
                  </a:glow>
                </a:effectLst>
                <a:latin typeface="Arial"/>
                <a:cs typeface="Arial"/>
              </a:rPr>
              <a:t>أ).</a:t>
            </a:r>
          </a:p>
          <a:p>
            <a:pPr marL="519113" indent="-519113" algn="r" defTabSz="914400" rtl="1" eaLnBrk="0" fontAlgn="base" hangingPunct="0">
              <a:spcBef>
                <a:spcPct val="0"/>
              </a:spcBef>
              <a:spcAft>
                <a:spcPct val="0"/>
              </a:spcAft>
              <a:buFont typeface="Arial" charset="0"/>
              <a:buAutoNum type="arabicPeriod"/>
              <a:defRPr/>
            </a:pPr>
            <a:r>
              <a:rPr lang="ar-JO" sz="3200" b="1" dirty="0">
                <a:solidFill>
                  <a:srgbClr val="FFFFFF"/>
                </a:solidFill>
                <a:effectLst>
                  <a:glow rad="101600">
                    <a:schemeClr val="tx2">
                      <a:alpha val="75000"/>
                    </a:schemeClr>
                  </a:glow>
                </a:effectLst>
                <a:latin typeface="Arial" panose="020B0604020202020204" pitchFamily="34" charset="0"/>
                <a:ea typeface="ＭＳ Ｐゴシック"/>
                <a:cs typeface="Arial" panose="020B0604020202020204" pitchFamily="34" charset="0"/>
              </a:rPr>
              <a:t>الانغماس في الظلم (6 ب- 7).</a:t>
            </a:r>
            <a:endParaRPr lang="en-US" sz="3200" b="1" dirty="0">
              <a:solidFill>
                <a:srgbClr val="FFFFFF"/>
              </a:solidFill>
              <a:effectLst>
                <a:glow rad="101600">
                  <a:schemeClr val="tx2">
                    <a:alpha val="75000"/>
                  </a:schemeClr>
                </a:glow>
              </a:effectLst>
              <a:latin typeface="Arial" panose="020B0604020202020204" pitchFamily="34" charset="0"/>
              <a:ea typeface="ＭＳ Ｐゴシック"/>
              <a:cs typeface="Arial" panose="020B0604020202020204" pitchFamily="34" charset="0"/>
            </a:endParaRPr>
          </a:p>
          <a:p>
            <a:pPr marL="519113" indent="-519113" algn="r" defTabSz="914400" rtl="1" eaLnBrk="0" fontAlgn="base" hangingPunct="0">
              <a:spcBef>
                <a:spcPct val="0"/>
              </a:spcBef>
              <a:spcAft>
                <a:spcPct val="0"/>
              </a:spcAft>
              <a:buFont typeface="Arial" charset="0"/>
              <a:buAutoNum type="arabicPeriod"/>
              <a:defRPr/>
            </a:pPr>
            <a:r>
              <a:rPr lang="ar-JO" sz="3200" b="1" dirty="0">
                <a:solidFill>
                  <a:srgbClr val="FFFFFF"/>
                </a:solidFill>
                <a:effectLst>
                  <a:glow rad="101600">
                    <a:schemeClr val="tx2">
                      <a:alpha val="75000"/>
                    </a:schemeClr>
                  </a:glow>
                </a:effectLst>
                <a:latin typeface="Arial" panose="020B0604020202020204" pitchFamily="34" charset="0"/>
                <a:ea typeface="ＭＳ Ｐゴシック"/>
                <a:cs typeface="Arial" panose="020B0604020202020204" pitchFamily="34" charset="0"/>
              </a:rPr>
              <a:t>تجاهل وصية الله بأن نحب</a:t>
            </a:r>
            <a:r>
              <a:rPr lang="en-US" sz="3200" b="1" dirty="0">
                <a:solidFill>
                  <a:srgbClr val="FFFFFF"/>
                </a:solidFill>
                <a:effectLst>
                  <a:glow rad="101600">
                    <a:schemeClr val="tx2">
                      <a:alpha val="75000"/>
                    </a:schemeClr>
                  </a:glow>
                </a:effectLst>
                <a:latin typeface="Arial" panose="020B0604020202020204" pitchFamily="34" charset="0"/>
                <a:ea typeface="ＭＳ Ｐゴシック"/>
                <a:cs typeface="Arial" panose="020B0604020202020204" pitchFamily="34" charset="0"/>
              </a:rPr>
              <a:t> </a:t>
            </a:r>
            <a:r>
              <a:rPr lang="ar-JO" sz="3200" b="1" dirty="0">
                <a:solidFill>
                  <a:srgbClr val="FFFFFF"/>
                </a:solidFill>
                <a:effectLst>
                  <a:glow rad="101600">
                    <a:schemeClr val="tx2">
                      <a:alpha val="75000"/>
                    </a:schemeClr>
                  </a:glow>
                </a:effectLst>
                <a:latin typeface="Arial" panose="020B0604020202020204" pitchFamily="34" charset="0"/>
                <a:ea typeface="ＭＳ Ｐゴシック"/>
                <a:cs typeface="Arial" panose="020B0604020202020204" pitchFamily="34" charset="0"/>
              </a:rPr>
              <a:t>الآخرين كأنفسنا (8- 11).</a:t>
            </a:r>
            <a:endParaRPr lang="en-US" sz="3200" b="1" dirty="0">
              <a:solidFill>
                <a:srgbClr val="FFFFFF"/>
              </a:solidFill>
              <a:effectLst>
                <a:glow rad="101600">
                  <a:schemeClr val="tx2">
                    <a:alpha val="75000"/>
                  </a:schemeClr>
                </a:glow>
              </a:effectLst>
              <a:latin typeface="Arial" panose="020B0604020202020204" pitchFamily="34" charset="0"/>
              <a:ea typeface="ＭＳ Ｐゴシック"/>
              <a:cs typeface="Arial" panose="020B0604020202020204" pitchFamily="34" charset="0"/>
            </a:endParaRPr>
          </a:p>
          <a:p>
            <a:pPr marL="519113" indent="-519113" algn="r" defTabSz="914400" rtl="1" eaLnBrk="0" fontAlgn="base" hangingPunct="0">
              <a:spcBef>
                <a:spcPct val="0"/>
              </a:spcBef>
              <a:spcAft>
                <a:spcPct val="0"/>
              </a:spcAft>
              <a:buFont typeface="Arial" charset="0"/>
              <a:buAutoNum type="arabicPeriod"/>
              <a:defRPr/>
            </a:pPr>
            <a:r>
              <a:rPr lang="ar-JO" sz="3200" b="1" dirty="0">
                <a:solidFill>
                  <a:srgbClr val="FFFFFF"/>
                </a:solidFill>
                <a:effectLst>
                  <a:glow rad="101600">
                    <a:schemeClr val="tx2">
                      <a:alpha val="75000"/>
                    </a:schemeClr>
                  </a:glow>
                </a:effectLst>
                <a:latin typeface="Arial" panose="020B0604020202020204" pitchFamily="34" charset="0"/>
                <a:ea typeface="ＭＳ Ｐゴシック"/>
                <a:cs typeface="Arial" panose="020B0604020202020204" pitchFamily="34" charset="0"/>
              </a:rPr>
              <a:t>تستوجب حكم الله (12- 13).</a:t>
            </a:r>
            <a:endParaRPr lang="en-US" sz="3200" b="1" dirty="0">
              <a:solidFill>
                <a:srgbClr val="FFFFFF"/>
              </a:solidFill>
              <a:effectLst>
                <a:glow rad="101600">
                  <a:schemeClr val="tx2">
                    <a:alpha val="75000"/>
                  </a:schemeClr>
                </a:glow>
              </a:effectLst>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554012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405508">
                                            <p:txEl>
                                              <p:pRg st="0" end="0"/>
                                            </p:txEl>
                                          </p:spTgt>
                                        </p:tgtEl>
                                        <p:attrNameLst>
                                          <p:attrName>style.visibility</p:attrName>
                                        </p:attrNameLst>
                                      </p:cBhvr>
                                      <p:to>
                                        <p:strVal val="visible"/>
                                      </p:to>
                                    </p:set>
                                    <p:anim calcmode="lin" valueType="num">
                                      <p:cBhvr>
                                        <p:cTn id="7" dur="500" fill="hold"/>
                                        <p:tgtEl>
                                          <p:spTgt spid="405508">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405508">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405508">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405508">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40550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405508">
                                            <p:txEl>
                                              <p:pRg st="1" end="1"/>
                                            </p:txEl>
                                          </p:spTgt>
                                        </p:tgtEl>
                                        <p:attrNameLst>
                                          <p:attrName>style.visibility</p:attrName>
                                        </p:attrNameLst>
                                      </p:cBhvr>
                                      <p:to>
                                        <p:strVal val="visible"/>
                                      </p:to>
                                    </p:set>
                                    <p:anim calcmode="lin" valueType="num">
                                      <p:cBhvr>
                                        <p:cTn id="16" dur="500" fill="hold"/>
                                        <p:tgtEl>
                                          <p:spTgt spid="405508">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405508">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405508">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405508">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40550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405508">
                                            <p:txEl>
                                              <p:pRg st="2" end="2"/>
                                            </p:txEl>
                                          </p:spTgt>
                                        </p:tgtEl>
                                        <p:attrNameLst>
                                          <p:attrName>style.visibility</p:attrName>
                                        </p:attrNameLst>
                                      </p:cBhvr>
                                      <p:to>
                                        <p:strVal val="visible"/>
                                      </p:to>
                                    </p:set>
                                    <p:anim calcmode="lin" valueType="num">
                                      <p:cBhvr>
                                        <p:cTn id="25" dur="500" fill="hold"/>
                                        <p:tgtEl>
                                          <p:spTgt spid="405508">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405508">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405508">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405508">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405508">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405508">
                                            <p:txEl>
                                              <p:pRg st="3" end="3"/>
                                            </p:txEl>
                                          </p:spTgt>
                                        </p:tgtEl>
                                        <p:attrNameLst>
                                          <p:attrName>style.visibility</p:attrName>
                                        </p:attrNameLst>
                                      </p:cBhvr>
                                      <p:to>
                                        <p:strVal val="visible"/>
                                      </p:to>
                                    </p:set>
                                    <p:anim calcmode="lin" valueType="num">
                                      <p:cBhvr>
                                        <p:cTn id="34" dur="500" fill="hold"/>
                                        <p:tgtEl>
                                          <p:spTgt spid="405508">
                                            <p:txEl>
                                              <p:pRg st="3" end="3"/>
                                            </p:txEl>
                                          </p:spTgt>
                                        </p:tgtEl>
                                        <p:attrNameLst>
                                          <p:attrName>ppt_w</p:attrName>
                                        </p:attrNameLst>
                                      </p:cBhvr>
                                      <p:tavLst>
                                        <p:tav tm="0">
                                          <p:val>
                                            <p:strVal val="#ppt_w*0.05"/>
                                          </p:val>
                                        </p:tav>
                                        <p:tav tm="100000">
                                          <p:val>
                                            <p:strVal val="#ppt_w"/>
                                          </p:val>
                                        </p:tav>
                                      </p:tavLst>
                                    </p:anim>
                                    <p:anim calcmode="lin" valueType="num">
                                      <p:cBhvr>
                                        <p:cTn id="35" dur="500" fill="hold"/>
                                        <p:tgtEl>
                                          <p:spTgt spid="405508">
                                            <p:txEl>
                                              <p:pRg st="3" end="3"/>
                                            </p:txEl>
                                          </p:spTgt>
                                        </p:tgtEl>
                                        <p:attrNameLst>
                                          <p:attrName>ppt_h</p:attrName>
                                        </p:attrNameLst>
                                      </p:cBhvr>
                                      <p:tavLst>
                                        <p:tav tm="0">
                                          <p:val>
                                            <p:strVal val="#ppt_h"/>
                                          </p:val>
                                        </p:tav>
                                        <p:tav tm="100000">
                                          <p:val>
                                            <p:strVal val="#ppt_h"/>
                                          </p:val>
                                        </p:tav>
                                      </p:tavLst>
                                    </p:anim>
                                    <p:anim calcmode="lin" valueType="num">
                                      <p:cBhvr>
                                        <p:cTn id="36" dur="500" fill="hold"/>
                                        <p:tgtEl>
                                          <p:spTgt spid="405508">
                                            <p:txEl>
                                              <p:pRg st="3" end="3"/>
                                            </p:txEl>
                                          </p:spTgt>
                                        </p:tgtEl>
                                        <p:attrNameLst>
                                          <p:attrName>ppt_x</p:attrName>
                                        </p:attrNameLst>
                                      </p:cBhvr>
                                      <p:tavLst>
                                        <p:tav tm="0">
                                          <p:val>
                                            <p:strVal val="#ppt_x-.2"/>
                                          </p:val>
                                        </p:tav>
                                        <p:tav tm="100000">
                                          <p:val>
                                            <p:strVal val="#ppt_x"/>
                                          </p:val>
                                        </p:tav>
                                      </p:tavLst>
                                    </p:anim>
                                    <p:anim calcmode="lin" valueType="num">
                                      <p:cBhvr>
                                        <p:cTn id="37" dur="500" fill="hold"/>
                                        <p:tgtEl>
                                          <p:spTgt spid="405508">
                                            <p:txEl>
                                              <p:pRg st="3" end="3"/>
                                            </p:txEl>
                                          </p:spTgt>
                                        </p:tgtEl>
                                        <p:attrNameLst>
                                          <p:attrName>ppt_y</p:attrName>
                                        </p:attrNameLst>
                                      </p:cBhvr>
                                      <p:tavLst>
                                        <p:tav tm="0">
                                          <p:val>
                                            <p:strVal val="#ppt_y"/>
                                          </p:val>
                                        </p:tav>
                                        <p:tav tm="100000">
                                          <p:val>
                                            <p:strVal val="#ppt_y"/>
                                          </p:val>
                                        </p:tav>
                                      </p:tavLst>
                                    </p:anim>
                                    <p:animEffect transition="in" filter="fade">
                                      <p:cBhvr>
                                        <p:cTn id="38" dur="500"/>
                                        <p:tgtEl>
                                          <p:spTgt spid="405508">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405508">
                                            <p:txEl>
                                              <p:pRg st="4" end="4"/>
                                            </p:txEl>
                                          </p:spTgt>
                                        </p:tgtEl>
                                        <p:attrNameLst>
                                          <p:attrName>style.visibility</p:attrName>
                                        </p:attrNameLst>
                                      </p:cBhvr>
                                      <p:to>
                                        <p:strVal val="visible"/>
                                      </p:to>
                                    </p:set>
                                    <p:anim calcmode="lin" valueType="num">
                                      <p:cBhvr>
                                        <p:cTn id="43" dur="500" fill="hold"/>
                                        <p:tgtEl>
                                          <p:spTgt spid="405508">
                                            <p:txEl>
                                              <p:pRg st="4" end="4"/>
                                            </p:txEl>
                                          </p:spTgt>
                                        </p:tgtEl>
                                        <p:attrNameLst>
                                          <p:attrName>ppt_w</p:attrName>
                                        </p:attrNameLst>
                                      </p:cBhvr>
                                      <p:tavLst>
                                        <p:tav tm="0">
                                          <p:val>
                                            <p:strVal val="#ppt_w*0.05"/>
                                          </p:val>
                                        </p:tav>
                                        <p:tav tm="100000">
                                          <p:val>
                                            <p:strVal val="#ppt_w"/>
                                          </p:val>
                                        </p:tav>
                                      </p:tavLst>
                                    </p:anim>
                                    <p:anim calcmode="lin" valueType="num">
                                      <p:cBhvr>
                                        <p:cTn id="44" dur="500" fill="hold"/>
                                        <p:tgtEl>
                                          <p:spTgt spid="405508">
                                            <p:txEl>
                                              <p:pRg st="4" end="4"/>
                                            </p:txEl>
                                          </p:spTgt>
                                        </p:tgtEl>
                                        <p:attrNameLst>
                                          <p:attrName>ppt_h</p:attrName>
                                        </p:attrNameLst>
                                      </p:cBhvr>
                                      <p:tavLst>
                                        <p:tav tm="0">
                                          <p:val>
                                            <p:strVal val="#ppt_h"/>
                                          </p:val>
                                        </p:tav>
                                        <p:tav tm="100000">
                                          <p:val>
                                            <p:strVal val="#ppt_h"/>
                                          </p:val>
                                        </p:tav>
                                      </p:tavLst>
                                    </p:anim>
                                    <p:anim calcmode="lin" valueType="num">
                                      <p:cBhvr>
                                        <p:cTn id="45" dur="500" fill="hold"/>
                                        <p:tgtEl>
                                          <p:spTgt spid="405508">
                                            <p:txEl>
                                              <p:pRg st="4" end="4"/>
                                            </p:txEl>
                                          </p:spTgt>
                                        </p:tgtEl>
                                        <p:attrNameLst>
                                          <p:attrName>ppt_x</p:attrName>
                                        </p:attrNameLst>
                                      </p:cBhvr>
                                      <p:tavLst>
                                        <p:tav tm="0">
                                          <p:val>
                                            <p:strVal val="#ppt_x-.2"/>
                                          </p:val>
                                        </p:tav>
                                        <p:tav tm="100000">
                                          <p:val>
                                            <p:strVal val="#ppt_x"/>
                                          </p:val>
                                        </p:tav>
                                      </p:tavLst>
                                    </p:anim>
                                    <p:anim calcmode="lin" valueType="num">
                                      <p:cBhvr>
                                        <p:cTn id="46" dur="500" fill="hold"/>
                                        <p:tgtEl>
                                          <p:spTgt spid="405508">
                                            <p:txEl>
                                              <p:pRg st="4" end="4"/>
                                            </p:txEl>
                                          </p:spTgt>
                                        </p:tgtEl>
                                        <p:attrNameLst>
                                          <p:attrName>ppt_y</p:attrName>
                                        </p:attrNameLst>
                                      </p:cBhvr>
                                      <p:tavLst>
                                        <p:tav tm="0">
                                          <p:val>
                                            <p:strVal val="#ppt_y"/>
                                          </p:val>
                                        </p:tav>
                                        <p:tav tm="100000">
                                          <p:val>
                                            <p:strVal val="#ppt_y"/>
                                          </p:val>
                                        </p:tav>
                                      </p:tavLst>
                                    </p:anim>
                                    <p:animEffect transition="in" filter="fade">
                                      <p:cBhvr>
                                        <p:cTn id="47" dur="500"/>
                                        <p:tgtEl>
                                          <p:spTgt spid="40550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08"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ctrTitle"/>
          </p:nvPr>
        </p:nvSpPr>
        <p:spPr>
          <a:xfrm>
            <a:off x="762000" y="68190"/>
            <a:ext cx="7772400" cy="903360"/>
          </a:xfr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spcBef>
                <a:spcPct val="20000"/>
              </a:spcBef>
            </a:pPr>
            <a:r>
              <a:rPr lang="ar-JO" sz="5400" dirty="0">
                <a:solidFill>
                  <a:schemeClr val="tx1"/>
                </a:solidFill>
                <a:effectLst>
                  <a:glow rad="279400">
                    <a:srgbClr val="000000">
                      <a:alpha val="88000"/>
                    </a:srgbClr>
                  </a:glow>
                </a:effectLst>
                <a:latin typeface="Arial" panose="020B0604020202020204" pitchFamily="34" charset="0"/>
                <a:ea typeface="+mn-ea"/>
                <a:cs typeface="Arial" panose="020B0604020202020204" pitchFamily="34" charset="0"/>
              </a:rPr>
              <a:t>هل لي أن أتحقق؟</a:t>
            </a:r>
            <a:endParaRPr lang="en-US" sz="5400" dirty="0">
              <a:solidFill>
                <a:schemeClr val="tx1"/>
              </a:solidFill>
              <a:effectLst>
                <a:glow rad="279400">
                  <a:srgbClr val="000000">
                    <a:alpha val="88000"/>
                  </a:srgbClr>
                </a:glow>
              </a:effectLst>
              <a:latin typeface="Arial" panose="020B0604020202020204" pitchFamily="34" charset="0"/>
              <a:ea typeface="+mn-ea"/>
              <a:cs typeface="Arial" panose="020B0604020202020204" pitchFamily="34" charset="0"/>
            </a:endParaRPr>
          </a:p>
        </p:txBody>
      </p:sp>
      <p:sp>
        <p:nvSpPr>
          <p:cNvPr id="375811" name="Rectangle 3"/>
          <p:cNvSpPr>
            <a:spLocks noGrp="1" noChangeArrowheads="1"/>
          </p:cNvSpPr>
          <p:nvPr>
            <p:ph type="subTitle" idx="1"/>
          </p:nvPr>
        </p:nvSpPr>
        <p:spPr>
          <a:xfrm>
            <a:off x="152400" y="1376484"/>
            <a:ext cx="8991600" cy="5481516"/>
          </a:xfrm>
          <a:effectLst/>
        </p:spPr>
        <p:txBody>
          <a:bodyPr/>
          <a:lstStyle/>
          <a:p>
            <a:pPr marL="609600" indent="-609600" algn="r" rtl="1" eaLnBrk="1" hangingPunct="1">
              <a:buFont typeface="Arial" charset="0"/>
              <a:buAutoNum type="arabicPeriod"/>
              <a:defRPr/>
            </a:pPr>
            <a:r>
              <a:rPr lang="ar-JO" sz="2800" b="1" dirty="0">
                <a:effectLst>
                  <a:glow rad="279400">
                    <a:srgbClr val="000000">
                      <a:alpha val="88000"/>
                    </a:srgbClr>
                  </a:glow>
                </a:effectLst>
                <a:latin typeface="Arial" panose="020B0604020202020204" pitchFamily="34" charset="0"/>
                <a:cs typeface="Arial" panose="020B0604020202020204" pitchFamily="34" charset="0"/>
              </a:rPr>
              <a:t>هل تعامل الناس على حد سواء – الفقراء أم الأغنياء؟ </a:t>
            </a:r>
          </a:p>
          <a:p>
            <a:pPr algn="r" rtl="1" eaLnBrk="1" hangingPunct="1">
              <a:defRPr/>
            </a:pPr>
            <a:r>
              <a:rPr lang="ar-JO" sz="2800" b="1" dirty="0">
                <a:effectLst>
                  <a:glow rad="279400">
                    <a:srgbClr val="000000">
                      <a:alpha val="88000"/>
                    </a:srgbClr>
                  </a:glow>
                </a:effectLst>
                <a:latin typeface="Arial" panose="020B0604020202020204" pitchFamily="34" charset="0"/>
                <a:cs typeface="Arial" panose="020B0604020202020204" pitchFamily="34" charset="0"/>
              </a:rPr>
              <a:t>      أم أنك تعطي اهتمامًا خاصًا للأثرياء؟</a:t>
            </a:r>
            <a:endParaRPr lang="en-US" sz="2800" b="1" dirty="0">
              <a:effectLst>
                <a:glow rad="279400">
                  <a:srgbClr val="000000">
                    <a:alpha val="88000"/>
                  </a:srgbClr>
                </a:glow>
              </a:effectLst>
              <a:latin typeface="Arial" panose="020B0604020202020204" pitchFamily="34" charset="0"/>
              <a:cs typeface="Arial" panose="020B0604020202020204" pitchFamily="34" charset="0"/>
            </a:endParaRPr>
          </a:p>
          <a:p>
            <a:pPr marL="514350" indent="-514350" algn="r" rtl="1" eaLnBrk="1" hangingPunct="1">
              <a:buAutoNum type="arabicPeriod" startAt="2"/>
              <a:defRPr/>
            </a:pPr>
            <a:r>
              <a:rPr lang="ar-JO" sz="2800" b="1" dirty="0">
                <a:effectLst>
                  <a:glow rad="279400">
                    <a:srgbClr val="000000">
                      <a:alpha val="88000"/>
                    </a:srgbClr>
                  </a:glow>
                </a:effectLst>
                <a:latin typeface="Arial" panose="020B0604020202020204" pitchFamily="34" charset="0"/>
                <a:cs typeface="Arial" panose="020B0604020202020204" pitchFamily="34" charset="0"/>
              </a:rPr>
              <a:t>من الذي تدعوه على الغداء أو العشاء؟ هل هو دائمًا الشخص</a:t>
            </a:r>
          </a:p>
          <a:p>
            <a:pPr algn="r" rtl="1" eaLnBrk="1" hangingPunct="1">
              <a:defRPr/>
            </a:pPr>
            <a:r>
              <a:rPr lang="ar-JO" sz="2800" b="1" dirty="0">
                <a:effectLst>
                  <a:glow rad="279400">
                    <a:srgbClr val="000000">
                      <a:alpha val="88000"/>
                    </a:srgbClr>
                  </a:glow>
                </a:effectLst>
                <a:latin typeface="Arial" panose="020B0604020202020204" pitchFamily="34" charset="0"/>
                <a:cs typeface="Arial" panose="020B0604020202020204" pitchFamily="34" charset="0"/>
              </a:rPr>
              <a:t>      المساوي لك أو الأفضل منك ماديًا؟</a:t>
            </a:r>
          </a:p>
          <a:p>
            <a:pPr algn="r" rtl="1" eaLnBrk="1" hangingPunct="1">
              <a:defRPr/>
            </a:pPr>
            <a:r>
              <a:rPr lang="ar-JO" sz="2800" b="1" dirty="0">
                <a:effectLst>
                  <a:glow rad="279400">
                    <a:srgbClr val="000000">
                      <a:alpha val="88000"/>
                    </a:srgbClr>
                  </a:glow>
                </a:effectLst>
                <a:latin typeface="Arial" panose="020B0604020202020204" pitchFamily="34" charset="0"/>
                <a:cs typeface="Arial" panose="020B0604020202020204" pitchFamily="34" charset="0"/>
              </a:rPr>
              <a:t>3.  هل تظهر لطفًا تجاه أولئك الذين لا يستطيعون</a:t>
            </a:r>
          </a:p>
          <a:p>
            <a:pPr algn="r" rtl="1" eaLnBrk="1" hangingPunct="1">
              <a:defRPr/>
            </a:pPr>
            <a:r>
              <a:rPr lang="ar-JO" sz="2800" b="1" dirty="0">
                <a:effectLst>
                  <a:glow rad="279400">
                    <a:srgbClr val="000000">
                      <a:alpha val="88000"/>
                    </a:srgbClr>
                  </a:glow>
                </a:effectLst>
                <a:latin typeface="Arial" panose="020B0604020202020204" pitchFamily="34" charset="0"/>
                <a:cs typeface="Arial" panose="020B0604020202020204" pitchFamily="34" charset="0"/>
              </a:rPr>
              <a:t>      الرد عليك بالمثل؟</a:t>
            </a:r>
          </a:p>
          <a:p>
            <a:pPr marL="514350" indent="-514350" algn="r" rtl="1" eaLnBrk="1" hangingPunct="1">
              <a:buAutoNum type="arabicPeriod" startAt="4"/>
              <a:defRPr/>
            </a:pPr>
            <a:r>
              <a:rPr lang="ar-JO" sz="2800" b="1" dirty="0">
                <a:effectLst>
                  <a:glow rad="279400">
                    <a:srgbClr val="000000">
                      <a:alpha val="88000"/>
                    </a:srgbClr>
                  </a:glow>
                </a:effectLst>
                <a:latin typeface="Arial" panose="020B0604020202020204" pitchFamily="34" charset="0"/>
                <a:cs typeface="Arial" panose="020B0604020202020204" pitchFamily="34" charset="0"/>
              </a:rPr>
              <a:t>هل تحب وتخدم الناس الأكثر أحتياجًا في الكنيسة؟ أم أن وقتك</a:t>
            </a:r>
          </a:p>
          <a:p>
            <a:pPr algn="r" rtl="1" eaLnBrk="1" hangingPunct="1">
              <a:defRPr/>
            </a:pPr>
            <a:r>
              <a:rPr lang="ar-JO" sz="2800" b="1" dirty="0">
                <a:effectLst>
                  <a:glow rad="279400">
                    <a:srgbClr val="000000">
                      <a:alpha val="88000"/>
                    </a:srgbClr>
                  </a:glow>
                </a:effectLst>
                <a:latin typeface="Arial" panose="020B0604020202020204" pitchFamily="34" charset="0"/>
                <a:cs typeface="Arial" panose="020B0604020202020204" pitchFamily="34" charset="0"/>
              </a:rPr>
              <a:t>     يضيع من قبل الآخرين؟</a:t>
            </a:r>
            <a:endParaRPr lang="en-US" sz="2800" b="1" dirty="0">
              <a:effectLst>
                <a:glow rad="279400">
                  <a:srgbClr val="000000">
                    <a:alpha val="88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86926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375811">
                                            <p:txEl>
                                              <p:pRg st="0" end="0"/>
                                            </p:txEl>
                                          </p:spTgt>
                                        </p:tgtEl>
                                        <p:attrNameLst>
                                          <p:attrName>style.visibility</p:attrName>
                                        </p:attrNameLst>
                                      </p:cBhvr>
                                      <p:to>
                                        <p:strVal val="visible"/>
                                      </p:to>
                                    </p:set>
                                    <p:anim calcmode="lin" valueType="num">
                                      <p:cBhvr>
                                        <p:cTn id="7" dur="500" fill="hold"/>
                                        <p:tgtEl>
                                          <p:spTgt spid="37581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7581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7581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758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375811">
                                            <p:txEl>
                                              <p:pRg st="1" end="1"/>
                                            </p:txEl>
                                          </p:spTgt>
                                        </p:tgtEl>
                                        <p:attrNameLst>
                                          <p:attrName>style.visibility</p:attrName>
                                        </p:attrNameLst>
                                      </p:cBhvr>
                                      <p:to>
                                        <p:strVal val="visible"/>
                                      </p:to>
                                    </p:set>
                                    <p:anim calcmode="lin" valueType="num">
                                      <p:cBhvr>
                                        <p:cTn id="15" dur="500" fill="hold"/>
                                        <p:tgtEl>
                                          <p:spTgt spid="37581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37581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37581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3758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375811">
                                            <p:txEl>
                                              <p:pRg st="2" end="2"/>
                                            </p:txEl>
                                          </p:spTgt>
                                        </p:tgtEl>
                                        <p:attrNameLst>
                                          <p:attrName>style.visibility</p:attrName>
                                        </p:attrNameLst>
                                      </p:cBhvr>
                                      <p:to>
                                        <p:strVal val="visible"/>
                                      </p:to>
                                    </p:set>
                                    <p:anim calcmode="lin" valueType="num">
                                      <p:cBhvr>
                                        <p:cTn id="23" dur="500" fill="hold"/>
                                        <p:tgtEl>
                                          <p:spTgt spid="37581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37581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37581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3758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375811">
                                            <p:txEl>
                                              <p:pRg st="3" end="3"/>
                                            </p:txEl>
                                          </p:spTgt>
                                        </p:tgtEl>
                                        <p:attrNameLst>
                                          <p:attrName>style.visibility</p:attrName>
                                        </p:attrNameLst>
                                      </p:cBhvr>
                                      <p:to>
                                        <p:strVal val="visible"/>
                                      </p:to>
                                    </p:set>
                                    <p:anim calcmode="lin" valueType="num">
                                      <p:cBhvr>
                                        <p:cTn id="31" dur="500" fill="hold"/>
                                        <p:tgtEl>
                                          <p:spTgt spid="37581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37581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37581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3758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375811">
                                            <p:txEl>
                                              <p:pRg st="4" end="4"/>
                                            </p:txEl>
                                          </p:spTgt>
                                        </p:tgtEl>
                                        <p:attrNameLst>
                                          <p:attrName>style.visibility</p:attrName>
                                        </p:attrNameLst>
                                      </p:cBhvr>
                                      <p:to>
                                        <p:strVal val="visible"/>
                                      </p:to>
                                    </p:set>
                                    <p:anim calcmode="lin" valueType="num">
                                      <p:cBhvr>
                                        <p:cTn id="39" dur="500" fill="hold"/>
                                        <p:tgtEl>
                                          <p:spTgt spid="375811">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375811">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375811">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3758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375811">
                                            <p:txEl>
                                              <p:pRg st="5" end="5"/>
                                            </p:txEl>
                                          </p:spTgt>
                                        </p:tgtEl>
                                        <p:attrNameLst>
                                          <p:attrName>style.visibility</p:attrName>
                                        </p:attrNameLst>
                                      </p:cBhvr>
                                      <p:to>
                                        <p:strVal val="visible"/>
                                      </p:to>
                                    </p:set>
                                    <p:anim calcmode="lin" valueType="num">
                                      <p:cBhvr>
                                        <p:cTn id="47" dur="500" fill="hold"/>
                                        <p:tgtEl>
                                          <p:spTgt spid="375811">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375811">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375811">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37581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375811">
                                            <p:txEl>
                                              <p:pRg st="6" end="6"/>
                                            </p:txEl>
                                          </p:spTgt>
                                        </p:tgtEl>
                                        <p:attrNameLst>
                                          <p:attrName>style.visibility</p:attrName>
                                        </p:attrNameLst>
                                      </p:cBhvr>
                                      <p:to>
                                        <p:strVal val="visible"/>
                                      </p:to>
                                    </p:set>
                                    <p:anim calcmode="lin" valueType="num">
                                      <p:cBhvr>
                                        <p:cTn id="55" dur="500" fill="hold"/>
                                        <p:tgtEl>
                                          <p:spTgt spid="375811">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375811">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375811">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37581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9" presetClass="entr" presetSubtype="0" accel="100000" fill="hold" grpId="0" nodeType="clickEffect">
                                  <p:stCondLst>
                                    <p:cond delay="0"/>
                                  </p:stCondLst>
                                  <p:childTnLst>
                                    <p:set>
                                      <p:cBhvr>
                                        <p:cTn id="62" dur="1" fill="hold">
                                          <p:stCondLst>
                                            <p:cond delay="0"/>
                                          </p:stCondLst>
                                        </p:cTn>
                                        <p:tgtEl>
                                          <p:spTgt spid="375811">
                                            <p:txEl>
                                              <p:pRg st="7" end="7"/>
                                            </p:txEl>
                                          </p:spTgt>
                                        </p:tgtEl>
                                        <p:attrNameLst>
                                          <p:attrName>style.visibility</p:attrName>
                                        </p:attrNameLst>
                                      </p:cBhvr>
                                      <p:to>
                                        <p:strVal val="visible"/>
                                      </p:to>
                                    </p:set>
                                    <p:anim calcmode="lin" valueType="num">
                                      <p:cBhvr>
                                        <p:cTn id="63" dur="500" fill="hold"/>
                                        <p:tgtEl>
                                          <p:spTgt spid="375811">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375811">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375811">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375811">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1"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20214"/>
            <a:ext cx="9144000" cy="630444"/>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SA" sz="2800" dirty="0">
                <a:solidFill>
                  <a:srgbClr val="EAEAEA"/>
                </a:solidFill>
                <a:effectLst/>
                <a:latin typeface="Arial" charset="0"/>
                <a:ea typeface="ＭＳ Ｐゴシック" charset="0"/>
              </a:rPr>
              <a:t>طرق رؤية الإيمان</a:t>
            </a:r>
            <a:endParaRPr lang="en-US" sz="2800" dirty="0">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nvGraphicFramePr>
        <p:xfrm>
          <a:off x="-2" y="707608"/>
          <a:ext cx="9144002" cy="6177521"/>
        </p:xfrm>
        <a:graphic>
          <a:graphicData uri="http://schemas.openxmlformats.org/drawingml/2006/table">
            <a:tbl>
              <a:tblPr/>
              <a:tblGrid>
                <a:gridCol w="1153888">
                  <a:extLst>
                    <a:ext uri="{9D8B030D-6E8A-4147-A177-3AD203B41FA5}">
                      <a16:colId xmlns:a16="http://schemas.microsoft.com/office/drawing/2014/main" val="20000"/>
                    </a:ext>
                  </a:extLst>
                </a:gridCol>
                <a:gridCol w="1164771">
                  <a:extLst>
                    <a:ext uri="{9D8B030D-6E8A-4147-A177-3AD203B41FA5}">
                      <a16:colId xmlns:a16="http://schemas.microsoft.com/office/drawing/2014/main" val="20001"/>
                    </a:ext>
                  </a:extLst>
                </a:gridCol>
                <a:gridCol w="1589314">
                  <a:extLst>
                    <a:ext uri="{9D8B030D-6E8A-4147-A177-3AD203B41FA5}">
                      <a16:colId xmlns:a16="http://schemas.microsoft.com/office/drawing/2014/main" val="20002"/>
                    </a:ext>
                  </a:extLst>
                </a:gridCol>
                <a:gridCol w="1556658">
                  <a:extLst>
                    <a:ext uri="{9D8B030D-6E8A-4147-A177-3AD203B41FA5}">
                      <a16:colId xmlns:a16="http://schemas.microsoft.com/office/drawing/2014/main" val="20003"/>
                    </a:ext>
                  </a:extLst>
                </a:gridCol>
                <a:gridCol w="1066799">
                  <a:extLst>
                    <a:ext uri="{9D8B030D-6E8A-4147-A177-3AD203B41FA5}">
                      <a16:colId xmlns:a16="http://schemas.microsoft.com/office/drawing/2014/main" val="20004"/>
                    </a:ext>
                  </a:extLst>
                </a:gridCol>
                <a:gridCol w="1415143">
                  <a:extLst>
                    <a:ext uri="{9D8B030D-6E8A-4147-A177-3AD203B41FA5}">
                      <a16:colId xmlns:a16="http://schemas.microsoft.com/office/drawing/2014/main" val="4106026199"/>
                    </a:ext>
                  </a:extLst>
                </a:gridCol>
                <a:gridCol w="1197429">
                  <a:extLst>
                    <a:ext uri="{9D8B030D-6E8A-4147-A177-3AD203B41FA5}">
                      <a16:colId xmlns:a16="http://schemas.microsoft.com/office/drawing/2014/main" val="2789372222"/>
                    </a:ext>
                  </a:extLst>
                </a:gridCol>
              </a:tblGrid>
              <a:tr h="611404">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sz="3200" b="1" dirty="0">
                          <a:solidFill>
                            <a:srgbClr val="EAEAEA"/>
                          </a:solidFill>
                          <a:effectLst/>
                          <a:latin typeface="Arial" panose="020B0604020202020204" pitchFamily="34" charset="0"/>
                          <a:ea typeface="ＭＳ Ｐゴシック" charset="0"/>
                          <a:cs typeface="Arial" panose="020B0604020202020204" pitchFamily="34" charset="0"/>
                        </a:rPr>
                        <a:t>يعلن الإيمان من خلال الأعمال لأن الإيمان ...</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041929">
                <a:tc>
                  <a:txBody>
                    <a:bodyPr/>
                    <a:lstStyle/>
                    <a:p>
                      <a:pPr marL="0" marR="0" algn="ctr">
                        <a:spcBef>
                          <a:spcPts val="0"/>
                        </a:spcBef>
                        <a:spcAft>
                          <a:spcPts val="0"/>
                        </a:spcAft>
                      </a:pPr>
                      <a:r>
                        <a:rPr lang="ar-JO" sz="2400" dirty="0">
                          <a:solidFill>
                            <a:srgbClr val="FFFFFF"/>
                          </a:solidFill>
                          <a:effectLst/>
                          <a:latin typeface="Arial" panose="020B0604020202020204" pitchFamily="34" charset="0"/>
                          <a:cs typeface="Arial" panose="020B0604020202020204" pitchFamily="34" charset="0"/>
                        </a:rPr>
                        <a:t>انتصارات في نهاية المطاف</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ينتج</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التواضع</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يتحدث</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بحكمة</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تنتج</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الأعمال</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a:solidFill>
                            <a:srgbClr val="FFFFFF"/>
                          </a:solidFill>
                          <a:effectLst/>
                          <a:latin typeface="Arial" panose="020B0604020202020204" pitchFamily="34" charset="0"/>
                          <a:cs typeface="Arial" panose="020B0604020202020204" pitchFamily="34" charset="0"/>
                        </a:rPr>
                        <a:t>يتجنب المحاباة</a:t>
                      </a:r>
                      <a:r>
                        <a:rPr lang="en-US" sz="1100">
                          <a:effectLst/>
                          <a:latin typeface="Arial" panose="020B0604020202020204" pitchFamily="34" charset="0"/>
                          <a:cs typeface="Arial" panose="020B0604020202020204" pitchFamily="34" charset="0"/>
                        </a:rPr>
                        <a:t> </a:t>
                      </a:r>
                      <a:r>
                        <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يطيع</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الكلمة</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ar-JO" sz="2400" dirty="0">
                          <a:solidFill>
                            <a:srgbClr val="FFFFFF"/>
                          </a:solidFill>
                          <a:effectLst/>
                          <a:latin typeface="Arial" panose="020B0604020202020204" pitchFamily="34" charset="0"/>
                          <a:cs typeface="Arial" panose="020B0604020202020204" pitchFamily="34" charset="0"/>
                        </a:rPr>
                        <a:t>يبتهج في التجارب</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993088">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٥: ٧- ٢٠</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٤: ١- ٥: ٦</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٣</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١٤- ٢٦</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 ١٣</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١: ١٩- ٢٧</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١: ١-١٨</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597577">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معاناة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دعاء</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المواجهة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صراع</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الحكم</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افتراض</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تأثير</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غير قابل للترويض</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يستخدم</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احتياجات الاجتماع</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فاعلية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التمييز</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المادية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المساواة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أطع</a:t>
                      </a: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إستعد</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تحية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المحاكمات</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الإغراءات</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أورشليم</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٤٤- ٤٧  ب. </a:t>
                      </a:r>
                      <a:r>
                        <a:rPr kumimoji="0" lang="ar-SA" altLang="zh-CN" sz="2400" b="1" i="1" u="none" strike="noStrike" cap="none" normalizeH="0" baseline="0" dirty="0" err="1">
                          <a:ln>
                            <a:noFill/>
                          </a:ln>
                          <a:solidFill>
                            <a:srgbClr val="FFFFFF"/>
                          </a:solidFill>
                          <a:effectLst/>
                          <a:latin typeface="Arial" panose="020B0604020202020204" pitchFamily="34" charset="0"/>
                          <a:ea typeface="SimSun" charset="0"/>
                          <a:cs typeface="Arial" panose="020B0604020202020204" pitchFamily="34" charset="0"/>
                        </a:rPr>
                        <a:t>م</a:t>
                      </a:r>
                      <a:endPar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p:cNvSpPr txBox="1">
            <a:spLocks noChangeArrowheads="1"/>
          </p:cNvSpPr>
          <p:nvPr/>
        </p:nvSpPr>
        <p:spPr bwMode="auto">
          <a:xfrm>
            <a:off x="8336360" y="-34307"/>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٢٦٧</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Rectangle 2">
            <a:extLst>
              <a:ext uri="{FF2B5EF4-FFF2-40B4-BE49-F238E27FC236}">
                <a16:creationId xmlns:a16="http://schemas.microsoft.com/office/drawing/2014/main" id="{181C2C1B-693B-CA41-B82C-FB24C8F50E24}"/>
              </a:ext>
            </a:extLst>
          </p:cNvPr>
          <p:cNvSpPr txBox="1">
            <a:spLocks noChangeArrowheads="1"/>
          </p:cNvSpPr>
          <p:nvPr/>
        </p:nvSpPr>
        <p:spPr bwMode="auto">
          <a:xfrm>
            <a:off x="5772150" y="5920006"/>
            <a:ext cx="301907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يعقوب</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ounded Rectangle 6">
            <a:extLst>
              <a:ext uri="{FF2B5EF4-FFF2-40B4-BE49-F238E27FC236}">
                <a16:creationId xmlns:a16="http://schemas.microsoft.com/office/drawing/2014/main" id="{78D445B3-5980-7F43-8AC9-40FA15B8261E}"/>
              </a:ext>
            </a:extLst>
          </p:cNvPr>
          <p:cNvSpPr/>
          <p:nvPr/>
        </p:nvSpPr>
        <p:spPr bwMode="auto">
          <a:xfrm>
            <a:off x="3950492" y="1466024"/>
            <a:ext cx="1507332" cy="3603811"/>
          </a:xfrm>
          <a:prstGeom prst="round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9736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2"/>
          <p:cNvSpPr>
            <a:spLocks noGrp="1" noChangeArrowheads="1"/>
          </p:cNvSpPr>
          <p:nvPr>
            <p:ph type="title"/>
          </p:nvPr>
        </p:nvSpPr>
        <p:spPr>
          <a:xfrm>
            <a:off x="304801" y="381000"/>
            <a:ext cx="5715754" cy="1143000"/>
          </a:xfrm>
        </p:spPr>
        <p:txBody>
          <a:bodyPr/>
          <a:lstStyle/>
          <a:p>
            <a:pPr eaLnBrk="1" hangingPunct="1"/>
            <a:r>
              <a:rPr lang="ar-JO" sz="3600" b="1" dirty="0">
                <a:latin typeface="Arial" panose="020B0604020202020204" pitchFamily="34" charset="0"/>
                <a:cs typeface="Arial" panose="020B0604020202020204" pitchFamily="34" charset="0"/>
              </a:rPr>
              <a:t>هل يموت جميع المسيحيين الحقيقيين</a:t>
            </a:r>
            <a:br>
              <a:rPr lang="ar-JO" sz="3600" b="1" dirty="0">
                <a:latin typeface="Arial" panose="020B0604020202020204" pitchFamily="34" charset="0"/>
                <a:cs typeface="Arial" panose="020B0604020202020204" pitchFamily="34" charset="0"/>
              </a:rPr>
            </a:br>
            <a:r>
              <a:rPr lang="ar-JO" sz="3600" b="1" dirty="0">
                <a:latin typeface="Arial" panose="020B0604020202020204" pitchFamily="34" charset="0"/>
                <a:cs typeface="Arial" panose="020B0604020202020204" pitchFamily="34" charset="0"/>
              </a:rPr>
              <a:t>في الشركة مع الرب؟</a:t>
            </a:r>
            <a:endParaRPr lang="en-US" sz="3600" b="1" dirty="0">
              <a:latin typeface="Arial" panose="020B0604020202020204" pitchFamily="34" charset="0"/>
              <a:cs typeface="Arial" panose="020B0604020202020204" pitchFamily="34" charset="0"/>
            </a:endParaRPr>
          </a:p>
        </p:txBody>
      </p:sp>
      <p:sp>
        <p:nvSpPr>
          <p:cNvPr id="504835" name="Rectangle 3"/>
          <p:cNvSpPr>
            <a:spLocks noChangeArrowheads="1"/>
          </p:cNvSpPr>
          <p:nvPr/>
        </p:nvSpPr>
        <p:spPr bwMode="auto">
          <a:xfrm>
            <a:off x="380999" y="2514600"/>
            <a:ext cx="7205805"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b"/>
          <a:lstStyle/>
          <a:p>
            <a:pPr lvl="0" algn="r" defTabSz="914400" fontAlgn="base">
              <a:spcBef>
                <a:spcPct val="0"/>
              </a:spcBef>
              <a:spcAft>
                <a:spcPct val="0"/>
              </a:spcAft>
              <a:defRPr/>
            </a:pPr>
            <a:r>
              <a:rPr lang="ar-SA" sz="3600" b="1" i="1" dirty="0">
                <a:solidFill>
                  <a:srgbClr val="FFCC66"/>
                </a:solidFill>
                <a:latin typeface="Arial" panose="020B0604020202020204" pitchFamily="34" charset="0"/>
                <a:ea typeface="ＭＳ Ｐゴシック" charset="0"/>
                <a:cs typeface="Arial" panose="020B0604020202020204" pitchFamily="34" charset="0"/>
              </a:rPr>
              <a:t>بمعنى آخر، هل يثبت جميع المؤمنين في الإيمان</a:t>
            </a:r>
            <a:endParaRPr lang="ar-JO" sz="3600" b="1" i="1" dirty="0">
              <a:solidFill>
                <a:srgbClr val="FFCC66"/>
              </a:solidFill>
              <a:latin typeface="Arial" panose="020B0604020202020204" pitchFamily="34" charset="0"/>
              <a:ea typeface="ＭＳ Ｐゴシック" charset="0"/>
              <a:cs typeface="Arial" panose="020B0604020202020204" pitchFamily="34" charset="0"/>
            </a:endParaRPr>
          </a:p>
          <a:p>
            <a:pPr lvl="0" algn="r" defTabSz="914400" fontAlgn="base">
              <a:spcBef>
                <a:spcPct val="0"/>
              </a:spcBef>
              <a:spcAft>
                <a:spcPct val="0"/>
              </a:spcAft>
              <a:defRPr/>
            </a:pPr>
            <a:r>
              <a:rPr lang="ar-SA" sz="3600" b="1" i="1" dirty="0">
                <a:solidFill>
                  <a:srgbClr val="FFCC66"/>
                </a:solidFill>
                <a:latin typeface="Arial" panose="020B0604020202020204" pitchFamily="34" charset="0"/>
                <a:ea typeface="ＭＳ Ｐゴシック" charset="0"/>
                <a:cs typeface="Arial" panose="020B0604020202020204" pitchFamily="34" charset="0"/>
              </a:rPr>
              <a:t> أم يمكن أن يرتدوا أحيانًا</a:t>
            </a:r>
            <a:endParaRPr lang="ar-JO" sz="3600" b="1" i="1" dirty="0">
              <a:solidFill>
                <a:srgbClr val="FFCC66"/>
              </a:solidFill>
              <a:latin typeface="Arial" panose="020B0604020202020204" pitchFamily="34" charset="0"/>
              <a:ea typeface="ＭＳ Ｐゴシック" charset="0"/>
              <a:cs typeface="Arial" panose="020B0604020202020204" pitchFamily="34" charset="0"/>
            </a:endParaRPr>
          </a:p>
          <a:p>
            <a:pPr lvl="0" algn="r" defTabSz="914400" fontAlgn="base">
              <a:spcBef>
                <a:spcPct val="0"/>
              </a:spcBef>
              <a:spcAft>
                <a:spcPct val="0"/>
              </a:spcAft>
              <a:defRPr/>
            </a:pPr>
            <a:r>
              <a:rPr lang="ar-SA" sz="3600" b="1" i="1" dirty="0">
                <a:solidFill>
                  <a:srgbClr val="FFCC66"/>
                </a:solidFill>
                <a:latin typeface="Arial" panose="020B0604020202020204" pitchFamily="34" charset="0"/>
                <a:ea typeface="ＭＳ Ｐゴシック" charset="0"/>
                <a:cs typeface="Arial" panose="020B0604020202020204" pitchFamily="34" charset="0"/>
              </a:rPr>
              <a:t> (غير معتبرين أنفسهم مسيحيين،</a:t>
            </a:r>
            <a:endParaRPr lang="ar-JO" sz="3600" b="1" i="1" dirty="0">
              <a:solidFill>
                <a:srgbClr val="FFCC66"/>
              </a:solidFill>
              <a:latin typeface="Arial" panose="020B0604020202020204" pitchFamily="34" charset="0"/>
              <a:ea typeface="ＭＳ Ｐゴシック" charset="0"/>
              <a:cs typeface="Arial" panose="020B0604020202020204" pitchFamily="34" charset="0"/>
            </a:endParaRPr>
          </a:p>
          <a:p>
            <a:pPr lvl="0" algn="r" defTabSz="914400" fontAlgn="base">
              <a:spcBef>
                <a:spcPct val="0"/>
              </a:spcBef>
              <a:spcAft>
                <a:spcPct val="0"/>
              </a:spcAft>
              <a:defRPr/>
            </a:pPr>
            <a:r>
              <a:rPr lang="ar-SA" sz="3600" b="1" i="1" dirty="0">
                <a:solidFill>
                  <a:srgbClr val="FFCC66"/>
                </a:solidFill>
                <a:latin typeface="Arial" panose="020B0604020202020204" pitchFamily="34" charset="0"/>
                <a:ea typeface="ＭＳ Ｐゴシック" charset="0"/>
                <a:cs typeface="Arial" panose="020B0604020202020204" pitchFamily="34" charset="0"/>
              </a:rPr>
              <a:t> ولا يثقون بالله كفاية، وما إلى ذلك)؟</a:t>
            </a:r>
            <a:endParaRPr kumimoji="0" lang="en-US" sz="3600" b="1" i="1" u="none" strike="noStrike" kern="1200" cap="none" spc="0" normalizeH="0" baseline="0" noProof="0" dirty="0">
              <a:ln>
                <a:noFill/>
              </a:ln>
              <a:solidFill>
                <a:srgbClr val="FFCC66"/>
              </a:solidFill>
              <a:effectLst/>
              <a:uLnTx/>
              <a:uFillTx/>
              <a:latin typeface="Arial" panose="020B0604020202020204" pitchFamily="34" charset="0"/>
              <a:ea typeface="ＭＳ Ｐゴシック" charset="0"/>
              <a:cs typeface="Arial" panose="020B0604020202020204" pitchFamily="34" charset="0"/>
            </a:endParaRPr>
          </a:p>
        </p:txBody>
      </p:sp>
      <p:sp>
        <p:nvSpPr>
          <p:cNvPr id="504836" name="Rectangle 4"/>
          <p:cNvSpPr>
            <a:spLocks noChangeArrowheads="1"/>
          </p:cNvSpPr>
          <p:nvPr/>
        </p:nvSpPr>
        <p:spPr bwMode="auto">
          <a:xfrm>
            <a:off x="457200" y="5334000"/>
            <a:ext cx="6934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b"/>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FFCC66"/>
                </a:solidFill>
                <a:effectLst/>
                <a:uLnTx/>
                <a:uFillTx/>
                <a:latin typeface="Arial" panose="020B0604020202020204" pitchFamily="34" charset="0"/>
                <a:ea typeface="ＭＳ Ｐゴシック" charset="0"/>
                <a:cs typeface="Arial" panose="020B0604020202020204" pitchFamily="34" charset="0"/>
              </a:rPr>
              <a:t>ما هي القضية الرئيسيّة هنا؟</a:t>
            </a:r>
            <a:endParaRPr kumimoji="0" lang="en-US" sz="3600" b="1" i="1" u="none" strike="noStrike" kern="1200" cap="none" spc="0" normalizeH="0" baseline="0" noProof="0" dirty="0">
              <a:ln>
                <a:noFill/>
              </a:ln>
              <a:solidFill>
                <a:srgbClr val="FFCC66"/>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84741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4835"/>
                                        </p:tgtEl>
                                        <p:attrNameLst>
                                          <p:attrName>style.visibility</p:attrName>
                                        </p:attrNameLst>
                                      </p:cBhvr>
                                      <p:to>
                                        <p:strVal val="visible"/>
                                      </p:to>
                                    </p:set>
                                    <p:animEffect transition="in" filter="blinds(horizontal)">
                                      <p:cBhvr>
                                        <p:cTn id="7" dur="500"/>
                                        <p:tgtEl>
                                          <p:spTgt spid="5048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04836"/>
                                        </p:tgtEl>
                                        <p:attrNameLst>
                                          <p:attrName>style.visibility</p:attrName>
                                        </p:attrNameLst>
                                      </p:cBhvr>
                                      <p:to>
                                        <p:strVal val="visible"/>
                                      </p:to>
                                    </p:set>
                                    <p:animEffect transition="in" filter="blinds(horizontal)">
                                      <p:cBhvr>
                                        <p:cTn id="12" dur="500"/>
                                        <p:tgtEl>
                                          <p:spTgt spid="504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835" grpId="0" autoUpdateAnimBg="0"/>
      <p:bldP spid="504836"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1" name="Rectangle 2"/>
          <p:cNvSpPr>
            <a:spLocks noGrp="1" noChangeArrowheads="1"/>
          </p:cNvSpPr>
          <p:nvPr>
            <p:ph type="ctrTitle"/>
          </p:nvPr>
        </p:nvSpPr>
        <p:spPr>
          <a:xfrm>
            <a:off x="0" y="-26988"/>
            <a:ext cx="9144000" cy="1219201"/>
          </a:xfrm>
          <a:solidFill>
            <a:schemeClr val="bg1"/>
          </a:solidFill>
        </p:spPr>
        <p:txBody>
          <a:bodyPr/>
          <a:lstStyle/>
          <a:p>
            <a:pPr eaLnBrk="1" hangingPunct="1"/>
            <a:r>
              <a:rPr lang="ar-JO" sz="3200" b="1" dirty="0">
                <a:solidFill>
                  <a:schemeClr val="tx1"/>
                </a:solidFill>
                <a:effectLst/>
                <a:latin typeface="Arial" panose="020B0604020202020204" pitchFamily="34" charset="0"/>
                <a:cs typeface="Arial" panose="020B0604020202020204" pitchFamily="34" charset="0"/>
              </a:rPr>
              <a:t>التناقض الظاهري بين بولس ويعقوب</a:t>
            </a:r>
            <a:br>
              <a:rPr lang="ar-JO" sz="3200" b="1" dirty="0">
                <a:solidFill>
                  <a:schemeClr val="tx1"/>
                </a:solidFill>
                <a:effectLst/>
                <a:latin typeface="Arial" panose="020B0604020202020204" pitchFamily="34" charset="0"/>
                <a:cs typeface="Arial" panose="020B0604020202020204" pitchFamily="34" charset="0"/>
              </a:rPr>
            </a:br>
            <a:r>
              <a:rPr lang="ar-JO" sz="3200" b="1" dirty="0">
                <a:solidFill>
                  <a:schemeClr val="tx1"/>
                </a:solidFill>
                <a:effectLst/>
                <a:latin typeface="Arial" panose="020B0604020202020204" pitchFamily="34" charset="0"/>
                <a:cs typeface="Arial" panose="020B0604020202020204" pitchFamily="34" charset="0"/>
              </a:rPr>
              <a:t>حول الإيمان والأعمال</a:t>
            </a:r>
            <a:endParaRPr lang="en-US" sz="3200" b="1" dirty="0">
              <a:solidFill>
                <a:schemeClr val="tx1"/>
              </a:solidFill>
              <a:effectLst/>
              <a:latin typeface="Arial" panose="020B0604020202020204" pitchFamily="34" charset="0"/>
              <a:cs typeface="Arial" panose="020B0604020202020204" pitchFamily="34" charset="0"/>
            </a:endParaRPr>
          </a:p>
        </p:txBody>
      </p:sp>
      <p:sp>
        <p:nvSpPr>
          <p:cNvPr id="498692" name="Rectangle 4"/>
          <p:cNvSpPr>
            <a:spLocks noChangeArrowheads="1"/>
          </p:cNvSpPr>
          <p:nvPr/>
        </p:nvSpPr>
        <p:spPr bwMode="auto">
          <a:xfrm>
            <a:off x="4876800" y="2057400"/>
            <a:ext cx="3886200" cy="1752600"/>
          </a:xfrm>
          <a:prstGeom prst="rect">
            <a:avLst/>
          </a:prstGeom>
          <a:noFill/>
          <a:ln w="9525">
            <a:noFill/>
            <a:miter lim="800000"/>
            <a:headEnd/>
            <a:tailEnd/>
          </a:ln>
          <a:effectLst/>
        </p:spPr>
        <p:txBody>
          <a:bodyPr/>
          <a:lstStyle/>
          <a:p>
            <a:pPr algn="ctr" defTabSz="914400" fontAlgn="base">
              <a:spcBef>
                <a:spcPct val="20000"/>
              </a:spcBef>
              <a:spcAft>
                <a:spcPct val="0"/>
              </a:spcAft>
              <a:buClr>
                <a:srgbClr val="F63F1B"/>
              </a:buClr>
              <a:buSzPct val="120000"/>
              <a:defRPr/>
            </a:pPr>
            <a:endParaRPr lang="en-US" sz="3200">
              <a:solidFill>
                <a:srgbClr val="FFFFFF"/>
              </a:solidFill>
              <a:effectLst>
                <a:outerShdw blurRad="38100" dist="38100" dir="2700000" algn="tl">
                  <a:srgbClr val="000000"/>
                </a:outerShdw>
              </a:effectLst>
              <a:latin typeface="Tahoma" charset="0"/>
              <a:ea typeface="ＭＳ Ｐゴシック" charset="0"/>
              <a:cs typeface="ＭＳ Ｐゴシック" charset="0"/>
            </a:endParaRPr>
          </a:p>
        </p:txBody>
      </p:sp>
      <p:sp>
        <p:nvSpPr>
          <p:cNvPr id="498693" name="Text Box 5"/>
          <p:cNvSpPr txBox="1">
            <a:spLocks noChangeArrowheads="1"/>
          </p:cNvSpPr>
          <p:nvPr/>
        </p:nvSpPr>
        <p:spPr bwMode="auto">
          <a:xfrm>
            <a:off x="838200" y="1371600"/>
            <a:ext cx="3581400" cy="19389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eaLnBrk="0" fontAlgn="base" hangingPunct="0">
              <a:spcBef>
                <a:spcPct val="0"/>
              </a:spcBef>
              <a:spcAft>
                <a:spcPct val="0"/>
              </a:spcAft>
            </a:pPr>
            <a:r>
              <a:rPr lang="ar-JO" altLang="ja-JP" b="1" dirty="0">
                <a:solidFill>
                  <a:srgbClr val="FFFFFF"/>
                </a:solidFill>
                <a:latin typeface="Arial" panose="020B0604020202020204" pitchFamily="34" charset="0"/>
                <a:cs typeface="Arial" panose="020B0604020202020204" pitchFamily="34" charset="0"/>
              </a:rPr>
              <a:t>"إذًا نحسب</a:t>
            </a:r>
          </a:p>
          <a:p>
            <a:pPr algn="ctr" defTabSz="914400" eaLnBrk="0" fontAlgn="base" hangingPunct="0">
              <a:spcBef>
                <a:spcPct val="0"/>
              </a:spcBef>
              <a:spcAft>
                <a:spcPct val="0"/>
              </a:spcAft>
            </a:pPr>
            <a:r>
              <a:rPr lang="ar-JO" altLang="ja-JP" b="1" dirty="0">
                <a:solidFill>
                  <a:srgbClr val="FFFFFF"/>
                </a:solidFill>
                <a:latin typeface="Arial" panose="020B0604020202020204" pitchFamily="34" charset="0"/>
                <a:cs typeface="Arial" panose="020B0604020202020204" pitchFamily="34" charset="0"/>
              </a:rPr>
              <a:t> أن الإنسان</a:t>
            </a:r>
          </a:p>
          <a:p>
            <a:pPr algn="ctr" defTabSz="914400" eaLnBrk="0" fontAlgn="base" hangingPunct="0">
              <a:spcBef>
                <a:spcPct val="0"/>
              </a:spcBef>
              <a:spcAft>
                <a:spcPct val="0"/>
              </a:spcAft>
            </a:pPr>
            <a:r>
              <a:rPr lang="ar-JO" altLang="ja-JP" b="1" dirty="0">
                <a:solidFill>
                  <a:srgbClr val="FFFFFF"/>
                </a:solidFill>
                <a:latin typeface="Arial" panose="020B0604020202020204" pitchFamily="34" charset="0"/>
                <a:cs typeface="Arial" panose="020B0604020202020204" pitchFamily="34" charset="0"/>
              </a:rPr>
              <a:t> </a:t>
            </a:r>
            <a:r>
              <a:rPr lang="ar-JO" altLang="ja-JP" b="1" dirty="0">
                <a:solidFill>
                  <a:srgbClr val="FFFF00"/>
                </a:solidFill>
                <a:latin typeface="Arial" panose="020B0604020202020204" pitchFamily="34" charset="0"/>
                <a:cs typeface="Arial" panose="020B0604020202020204" pitchFamily="34" charset="0"/>
              </a:rPr>
              <a:t>يتبرر بالإيمان</a:t>
            </a:r>
          </a:p>
          <a:p>
            <a:pPr algn="ctr" defTabSz="914400" eaLnBrk="0" fontAlgn="base" hangingPunct="0">
              <a:spcBef>
                <a:spcPct val="0"/>
              </a:spcBef>
              <a:spcAft>
                <a:spcPct val="0"/>
              </a:spcAft>
            </a:pPr>
            <a:r>
              <a:rPr lang="ar-JO" altLang="ja-JP" b="1" dirty="0">
                <a:solidFill>
                  <a:srgbClr val="FFFFFF"/>
                </a:solidFill>
                <a:latin typeface="Arial" panose="020B0604020202020204" pitchFamily="34" charset="0"/>
                <a:cs typeface="Arial" panose="020B0604020202020204" pitchFamily="34" charset="0"/>
              </a:rPr>
              <a:t> بدون أعمال الناموس"</a:t>
            </a:r>
          </a:p>
          <a:p>
            <a:pPr algn="ctr" defTabSz="914400" eaLnBrk="0" fontAlgn="base" hangingPunct="0">
              <a:spcBef>
                <a:spcPct val="0"/>
              </a:spcBef>
              <a:spcAft>
                <a:spcPct val="0"/>
              </a:spcAft>
            </a:pPr>
            <a:r>
              <a:rPr lang="ar-JO" altLang="ja-JP" b="1" dirty="0">
                <a:solidFill>
                  <a:srgbClr val="FFFFFF"/>
                </a:solidFill>
                <a:latin typeface="Arial" panose="020B0604020202020204" pitchFamily="34" charset="0"/>
                <a:cs typeface="Arial" panose="020B0604020202020204" pitchFamily="34" charset="0"/>
              </a:rPr>
              <a:t> (رومية 3: 28)</a:t>
            </a:r>
            <a:endParaRPr lang="en-US" b="1" dirty="0">
              <a:solidFill>
                <a:srgbClr val="FFFFFF"/>
              </a:solidFill>
              <a:latin typeface="Arial" panose="020B0604020202020204" pitchFamily="34" charset="0"/>
              <a:cs typeface="Arial" panose="020B0604020202020204" pitchFamily="34" charset="0"/>
            </a:endParaRPr>
          </a:p>
        </p:txBody>
      </p:sp>
      <p:sp>
        <p:nvSpPr>
          <p:cNvPr id="498694" name="Text Box 6"/>
          <p:cNvSpPr txBox="1">
            <a:spLocks noChangeArrowheads="1"/>
          </p:cNvSpPr>
          <p:nvPr/>
        </p:nvSpPr>
        <p:spPr bwMode="auto">
          <a:xfrm>
            <a:off x="5148263" y="4181475"/>
            <a:ext cx="3352800" cy="1938992"/>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"ترون إذًا أنه بالأعمال</a:t>
            </a:r>
          </a:p>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يتبرر الإنسان </a:t>
            </a:r>
          </a:p>
          <a:p>
            <a:pPr algn="ctr" defTabSz="914400" eaLnBrk="0" fontAlgn="base" hangingPunct="0">
              <a:spcBef>
                <a:spcPct val="0"/>
              </a:spcBef>
              <a:spcAft>
                <a:spcPct val="0"/>
              </a:spcAft>
            </a:pPr>
            <a:r>
              <a:rPr lang="ar-JO" b="1" dirty="0">
                <a:solidFill>
                  <a:srgbClr val="FFFF00"/>
                </a:solidFill>
                <a:latin typeface="Arial" panose="020B0604020202020204" pitchFamily="34" charset="0"/>
                <a:cs typeface="Arial" panose="020B0604020202020204" pitchFamily="34" charset="0"/>
              </a:rPr>
              <a:t>لا بالإيمان وحده</a:t>
            </a:r>
            <a:r>
              <a:rPr lang="ar-JO" b="1" dirty="0">
                <a:solidFill>
                  <a:srgbClr val="FFFFFF"/>
                </a:solidFill>
                <a:latin typeface="Arial" panose="020B0604020202020204" pitchFamily="34" charset="0"/>
                <a:cs typeface="Arial" panose="020B0604020202020204" pitchFamily="34" charset="0"/>
              </a:rPr>
              <a:t>"</a:t>
            </a:r>
          </a:p>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(يعقوب 2: 24).</a:t>
            </a:r>
          </a:p>
          <a:p>
            <a:pPr algn="ctr" defTabSz="914400" eaLnBrk="0" fontAlgn="base" hangingPunct="0">
              <a:spcBef>
                <a:spcPct val="0"/>
              </a:spcBef>
              <a:spcAft>
                <a:spcPct val="0"/>
              </a:spcAft>
            </a:pPr>
            <a:endParaRPr lang="en-US" b="1" dirty="0">
              <a:solidFill>
                <a:srgbClr val="FFFFFF"/>
              </a:solidFill>
              <a:latin typeface="Arial" panose="020B0604020202020204" pitchFamily="34" charset="0"/>
              <a:cs typeface="Arial" panose="020B0604020202020204" pitchFamily="34" charset="0"/>
            </a:endParaRPr>
          </a:p>
        </p:txBody>
      </p:sp>
      <p:sp>
        <p:nvSpPr>
          <p:cNvPr id="498696" name="Text Box 8"/>
          <p:cNvSpPr txBox="1">
            <a:spLocks noChangeArrowheads="1"/>
          </p:cNvSpPr>
          <p:nvPr/>
        </p:nvSpPr>
        <p:spPr bwMode="auto">
          <a:xfrm>
            <a:off x="838200" y="4175125"/>
            <a:ext cx="3581400" cy="19389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eaLnBrk="0" fontAlgn="base" hangingPunct="0">
              <a:spcBef>
                <a:spcPct val="0"/>
              </a:spcBef>
              <a:spcAft>
                <a:spcPct val="0"/>
              </a:spcAft>
            </a:pPr>
            <a:r>
              <a:rPr lang="ar-JO" altLang="ja-JP" b="1" dirty="0">
                <a:solidFill>
                  <a:srgbClr val="FFFFFF"/>
                </a:solidFill>
                <a:latin typeface="Arial" panose="020B0604020202020204" pitchFamily="34" charset="0"/>
                <a:cs typeface="Arial" panose="020B0604020202020204" pitchFamily="34" charset="0"/>
              </a:rPr>
              <a:t>"... أن الإنسان</a:t>
            </a:r>
          </a:p>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لا يتبرر </a:t>
            </a:r>
          </a:p>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بأعمال الناموس بل</a:t>
            </a:r>
          </a:p>
          <a:p>
            <a:pPr algn="ctr" defTabSz="914400" eaLnBrk="0" fontAlgn="base" hangingPunct="0">
              <a:spcBef>
                <a:spcPct val="0"/>
              </a:spcBef>
              <a:spcAft>
                <a:spcPct val="0"/>
              </a:spcAft>
            </a:pPr>
            <a:r>
              <a:rPr lang="ar-JO" b="1" dirty="0">
                <a:solidFill>
                  <a:srgbClr val="FFFF00"/>
                </a:solidFill>
                <a:latin typeface="Arial" panose="020B0604020202020204" pitchFamily="34" charset="0"/>
                <a:cs typeface="Arial" panose="020B0604020202020204" pitchFamily="34" charset="0"/>
              </a:rPr>
              <a:t>بإيمان</a:t>
            </a:r>
            <a:r>
              <a:rPr lang="ar-JO" b="1" dirty="0">
                <a:solidFill>
                  <a:srgbClr val="FFFFFF"/>
                </a:solidFill>
                <a:latin typeface="Arial" panose="020B0604020202020204" pitchFamily="34" charset="0"/>
                <a:cs typeface="Arial" panose="020B0604020202020204" pitchFamily="34" charset="0"/>
              </a:rPr>
              <a:t> يسوع المسيح..."</a:t>
            </a:r>
          </a:p>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(غلاطية 2: 18).</a:t>
            </a:r>
            <a:endParaRPr lang="en-US" b="1" dirty="0">
              <a:solidFill>
                <a:srgbClr val="FFFFFF"/>
              </a:solidFill>
              <a:latin typeface="Arial" panose="020B0604020202020204" pitchFamily="34" charset="0"/>
              <a:cs typeface="Arial" panose="020B0604020202020204" pitchFamily="34" charset="0"/>
            </a:endParaRPr>
          </a:p>
        </p:txBody>
      </p:sp>
      <p:sp>
        <p:nvSpPr>
          <p:cNvPr id="498697" name="Text Box 9"/>
          <p:cNvSpPr txBox="1">
            <a:spLocks noChangeArrowheads="1"/>
          </p:cNvSpPr>
          <p:nvPr/>
        </p:nvSpPr>
        <p:spPr bwMode="auto">
          <a:xfrm>
            <a:off x="5148263" y="1371600"/>
            <a:ext cx="3352800" cy="1938992"/>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eaLnBrk="0" fontAlgn="base" hangingPunct="0">
              <a:spcBef>
                <a:spcPct val="0"/>
              </a:spcBef>
              <a:spcAft>
                <a:spcPct val="0"/>
              </a:spcAft>
            </a:pPr>
            <a:r>
              <a:rPr lang="ar-JO" altLang="ja-JP" b="1" dirty="0">
                <a:solidFill>
                  <a:srgbClr val="FFFFFF"/>
                </a:solidFill>
                <a:latin typeface="Arial" panose="020B0604020202020204" pitchFamily="34" charset="0"/>
                <a:cs typeface="Arial" panose="020B0604020202020204" pitchFamily="34" charset="0"/>
              </a:rPr>
              <a:t>"هكذا الإيمان أيضًا إن لم </a:t>
            </a:r>
          </a:p>
          <a:p>
            <a:pPr algn="ctr" defTabSz="914400" eaLnBrk="0" fontAlgn="base" hangingPunct="0">
              <a:spcBef>
                <a:spcPct val="0"/>
              </a:spcBef>
              <a:spcAft>
                <a:spcPct val="0"/>
              </a:spcAft>
            </a:pPr>
            <a:r>
              <a:rPr lang="ar-JO" b="1" dirty="0">
                <a:solidFill>
                  <a:srgbClr val="FFFF00"/>
                </a:solidFill>
                <a:latin typeface="Arial" panose="020B0604020202020204" pitchFamily="34" charset="0"/>
                <a:cs typeface="Arial" panose="020B0604020202020204" pitchFamily="34" charset="0"/>
              </a:rPr>
              <a:t>يكن له أعمال</a:t>
            </a:r>
          </a:p>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ميّت في ذاته"</a:t>
            </a:r>
          </a:p>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(يعقوب 2: 17) </a:t>
            </a:r>
          </a:p>
          <a:p>
            <a:pPr algn="ctr" defTabSz="914400" eaLnBrk="0" fontAlgn="base" hangingPunct="0">
              <a:spcBef>
                <a:spcPct val="0"/>
              </a:spcBef>
              <a:spcAft>
                <a:spcPct val="0"/>
              </a:spcAft>
            </a:pPr>
            <a:endParaRPr lang="ar-JO" b="1" dirty="0">
              <a:solidFill>
                <a:srgbClr val="FFFFFF"/>
              </a:solidFill>
              <a:latin typeface="Arial" panose="020B0604020202020204" pitchFamily="34" charset="0"/>
              <a:cs typeface="Arial" panose="020B0604020202020204" pitchFamily="34" charset="0"/>
            </a:endParaRPr>
          </a:p>
        </p:txBody>
      </p:sp>
      <p:sp>
        <p:nvSpPr>
          <p:cNvPr id="498698" name="WordArt 10"/>
          <p:cNvSpPr>
            <a:spLocks noChangeArrowheads="1" noChangeShapeType="1" noTextEdit="1"/>
          </p:cNvSpPr>
          <p:nvPr/>
        </p:nvSpPr>
        <p:spPr bwMode="auto">
          <a:xfrm>
            <a:off x="4343400" y="4495800"/>
            <a:ext cx="854075" cy="1312863"/>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a:t>
            </a:r>
          </a:p>
        </p:txBody>
      </p:sp>
      <p:sp>
        <p:nvSpPr>
          <p:cNvPr id="498695" name="WordArt 7"/>
          <p:cNvSpPr>
            <a:spLocks noChangeArrowheads="1" noChangeShapeType="1" noTextEdit="1"/>
          </p:cNvSpPr>
          <p:nvPr/>
        </p:nvSpPr>
        <p:spPr bwMode="auto">
          <a:xfrm>
            <a:off x="4327525" y="1952625"/>
            <a:ext cx="854075" cy="1312863"/>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a:t>
            </a:r>
          </a:p>
        </p:txBody>
      </p:sp>
    </p:spTree>
    <p:extLst>
      <p:ext uri="{BB962C8B-B14F-4D97-AF65-F5344CB8AC3E}">
        <p14:creationId xmlns:p14="http://schemas.microsoft.com/office/powerpoint/2010/main" val="2488385418"/>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98693"/>
                                        </p:tgtEl>
                                        <p:attrNameLst>
                                          <p:attrName>style.visibility</p:attrName>
                                        </p:attrNameLst>
                                      </p:cBhvr>
                                      <p:to>
                                        <p:strVal val="visible"/>
                                      </p:to>
                                    </p:set>
                                    <p:animEffect transition="in" filter="wedge">
                                      <p:cBhvr>
                                        <p:cTn id="7" dur="2000"/>
                                        <p:tgtEl>
                                          <p:spTgt spid="4986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98697"/>
                                        </p:tgtEl>
                                        <p:attrNameLst>
                                          <p:attrName>style.visibility</p:attrName>
                                        </p:attrNameLst>
                                      </p:cBhvr>
                                      <p:to>
                                        <p:strVal val="visible"/>
                                      </p:to>
                                    </p:set>
                                    <p:animEffect transition="in" filter="wedge">
                                      <p:cBhvr>
                                        <p:cTn id="12" dur="2000"/>
                                        <p:tgtEl>
                                          <p:spTgt spid="49869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9" presetClass="entr" presetSubtype="10" fill="hold" grpId="0" nodeType="clickEffect">
                                  <p:stCondLst>
                                    <p:cond delay="0"/>
                                  </p:stCondLst>
                                  <p:childTnLst>
                                    <p:set>
                                      <p:cBhvr>
                                        <p:cTn id="16" dur="1" fill="hold">
                                          <p:stCondLst>
                                            <p:cond delay="0"/>
                                          </p:stCondLst>
                                        </p:cTn>
                                        <p:tgtEl>
                                          <p:spTgt spid="498695"/>
                                        </p:tgtEl>
                                        <p:attrNameLst>
                                          <p:attrName>style.visibility</p:attrName>
                                        </p:attrNameLst>
                                      </p:cBhvr>
                                      <p:to>
                                        <p:strVal val="visible"/>
                                      </p:to>
                                    </p:set>
                                    <p:anim calcmode="lin" valueType="num">
                                      <p:cBhvr>
                                        <p:cTn id="17" dur="5000" fill="hold"/>
                                        <p:tgtEl>
                                          <p:spTgt spid="498695"/>
                                        </p:tgtEl>
                                        <p:attrNameLst>
                                          <p:attrName>ppt_w</p:attrName>
                                        </p:attrNameLst>
                                      </p:cBhvr>
                                      <p:tavLst>
                                        <p:tav tm="0" fmla="#ppt_w*sin(2.5*pi*$)">
                                          <p:val>
                                            <p:fltVal val="0"/>
                                          </p:val>
                                        </p:tav>
                                        <p:tav tm="100000">
                                          <p:val>
                                            <p:fltVal val="1"/>
                                          </p:val>
                                        </p:tav>
                                      </p:tavLst>
                                    </p:anim>
                                    <p:anim calcmode="lin" valueType="num">
                                      <p:cBhvr>
                                        <p:cTn id="18" dur="5000" fill="hold"/>
                                        <p:tgtEl>
                                          <p:spTgt spid="498695"/>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0" presetClass="entr" presetSubtype="0" fill="hold" grpId="0" nodeType="clickEffect">
                                  <p:stCondLst>
                                    <p:cond delay="0"/>
                                  </p:stCondLst>
                                  <p:childTnLst>
                                    <p:set>
                                      <p:cBhvr>
                                        <p:cTn id="22" dur="1" fill="hold">
                                          <p:stCondLst>
                                            <p:cond delay="0"/>
                                          </p:stCondLst>
                                        </p:cTn>
                                        <p:tgtEl>
                                          <p:spTgt spid="498696"/>
                                        </p:tgtEl>
                                        <p:attrNameLst>
                                          <p:attrName>style.visibility</p:attrName>
                                        </p:attrNameLst>
                                      </p:cBhvr>
                                      <p:to>
                                        <p:strVal val="visible"/>
                                      </p:to>
                                    </p:set>
                                    <p:animEffect transition="in" filter="wedge">
                                      <p:cBhvr>
                                        <p:cTn id="23" dur="2000"/>
                                        <p:tgtEl>
                                          <p:spTgt spid="49869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0" presetClass="entr" presetSubtype="0" fill="hold" grpId="0" nodeType="clickEffect">
                                  <p:stCondLst>
                                    <p:cond delay="0"/>
                                  </p:stCondLst>
                                  <p:childTnLst>
                                    <p:set>
                                      <p:cBhvr>
                                        <p:cTn id="27" dur="1" fill="hold">
                                          <p:stCondLst>
                                            <p:cond delay="0"/>
                                          </p:stCondLst>
                                        </p:cTn>
                                        <p:tgtEl>
                                          <p:spTgt spid="498694"/>
                                        </p:tgtEl>
                                        <p:attrNameLst>
                                          <p:attrName>style.visibility</p:attrName>
                                        </p:attrNameLst>
                                      </p:cBhvr>
                                      <p:to>
                                        <p:strVal val="visible"/>
                                      </p:to>
                                    </p:set>
                                    <p:animEffect transition="in" filter="wedge">
                                      <p:cBhvr>
                                        <p:cTn id="28" dur="2000"/>
                                        <p:tgtEl>
                                          <p:spTgt spid="49869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9" presetClass="entr" presetSubtype="10" fill="hold" grpId="0" nodeType="clickEffect">
                                  <p:stCondLst>
                                    <p:cond delay="0"/>
                                  </p:stCondLst>
                                  <p:childTnLst>
                                    <p:set>
                                      <p:cBhvr>
                                        <p:cTn id="32" dur="1" fill="hold">
                                          <p:stCondLst>
                                            <p:cond delay="0"/>
                                          </p:stCondLst>
                                        </p:cTn>
                                        <p:tgtEl>
                                          <p:spTgt spid="498698"/>
                                        </p:tgtEl>
                                        <p:attrNameLst>
                                          <p:attrName>style.visibility</p:attrName>
                                        </p:attrNameLst>
                                      </p:cBhvr>
                                      <p:to>
                                        <p:strVal val="visible"/>
                                      </p:to>
                                    </p:set>
                                    <p:anim calcmode="lin" valueType="num">
                                      <p:cBhvr>
                                        <p:cTn id="33" dur="5000" fill="hold"/>
                                        <p:tgtEl>
                                          <p:spTgt spid="498698"/>
                                        </p:tgtEl>
                                        <p:attrNameLst>
                                          <p:attrName>ppt_w</p:attrName>
                                        </p:attrNameLst>
                                      </p:cBhvr>
                                      <p:tavLst>
                                        <p:tav tm="0" fmla="#ppt_w*sin(2.5*pi*$)">
                                          <p:val>
                                            <p:fltVal val="0"/>
                                          </p:val>
                                        </p:tav>
                                        <p:tav tm="100000">
                                          <p:val>
                                            <p:fltVal val="1"/>
                                          </p:val>
                                        </p:tav>
                                      </p:tavLst>
                                    </p:anim>
                                    <p:anim calcmode="lin" valueType="num">
                                      <p:cBhvr>
                                        <p:cTn id="34" dur="5000" fill="hold"/>
                                        <p:tgtEl>
                                          <p:spTgt spid="49869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693" grpId="0" animBg="1"/>
      <p:bldP spid="498694" grpId="0" animBg="1"/>
      <p:bldP spid="498696" grpId="0" animBg="1"/>
      <p:bldP spid="498697" grpId="0" animBg="1"/>
      <p:bldP spid="498698" grpId="0" animBg="1"/>
      <p:bldP spid="49869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608B0DEF-DD4A-B54E-9387-87791C9BA29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يعقوب</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900098" name="Rectangle 2"/>
          <p:cNvSpPr>
            <a:spLocks noGrp="1" noChangeArrowheads="1"/>
          </p:cNvSpPr>
          <p:nvPr>
            <p:ph type="ctrTitle"/>
          </p:nvPr>
        </p:nvSpPr>
        <p:spPr>
          <a:xfrm>
            <a:off x="1343025" y="2168599"/>
            <a:ext cx="6457950" cy="2436057"/>
          </a:xfrm>
          <a:effectLst>
            <a:outerShdw blurRad="63500" dist="35921" dir="2700000" algn="ctr" rotWithShape="0">
              <a:schemeClr val="tx2">
                <a:alpha val="74998"/>
              </a:schemeClr>
            </a:outerShdw>
          </a:effectLst>
        </p:spPr>
        <p:txBody>
          <a:bodyPr anchor="ctr"/>
          <a:lstStyle/>
          <a:p>
            <a:pPr>
              <a:defRPr/>
            </a:pPr>
            <a:r>
              <a:rPr lang="ar-JO" sz="5400" b="1" dirty="0">
                <a:effectLst>
                  <a:glow rad="127000">
                    <a:schemeClr val="tx1"/>
                  </a:glow>
                </a:effectLst>
                <a:latin typeface="Accordance" panose="00000400000000000000" pitchFamily="2" charset="-78"/>
                <a:ea typeface="Accordance" panose="00000400000000000000" pitchFamily="2" charset="-78"/>
                <a:cs typeface="Accordance" panose="00000400000000000000" pitchFamily="2" charset="-78"/>
              </a:rPr>
              <a:t>ما هي صفات الايمان؟</a:t>
            </a:r>
          </a:p>
        </p:txBody>
      </p:sp>
    </p:spTree>
    <p:extLst>
      <p:ext uri="{BB962C8B-B14F-4D97-AF65-F5344CB8AC3E}">
        <p14:creationId xmlns:p14="http://schemas.microsoft.com/office/powerpoint/2010/main" val="28058554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180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b="4745"/>
          <a:stretch>
            <a:fillRect/>
          </a:stretch>
        </p:blipFill>
        <p:spPr bwMode="auto">
          <a:xfrm>
            <a:off x="0" y="0"/>
            <a:ext cx="91440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1810" name="Rectangle 3"/>
          <p:cNvSpPr>
            <a:spLocks noChangeArrowheads="1"/>
          </p:cNvSpPr>
          <p:nvPr/>
        </p:nvSpPr>
        <p:spPr bwMode="auto">
          <a:xfrm>
            <a:off x="4343400" y="0"/>
            <a:ext cx="4800600" cy="70104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02788" name="Rectangle 4"/>
          <p:cNvSpPr>
            <a:spLocks noGrp="1" noChangeArrowheads="1"/>
          </p:cNvSpPr>
          <p:nvPr>
            <p:ph type="subTitle" idx="1"/>
          </p:nvPr>
        </p:nvSpPr>
        <p:spPr>
          <a:xfrm>
            <a:off x="0" y="4724400"/>
            <a:ext cx="8991600" cy="2133600"/>
          </a:xfrm>
        </p:spPr>
        <p:txBody>
          <a:bodyPr/>
          <a:lstStyle/>
          <a:p>
            <a:pPr eaLnBrk="1" hangingPunct="1">
              <a:buFont typeface="Wingdings" charset="0"/>
              <a:buNone/>
              <a:defRPr/>
            </a:pPr>
            <a:r>
              <a:rPr lang="ar-JO" b="1" dirty="0">
                <a:latin typeface="Arial" panose="020B0604020202020204" pitchFamily="34" charset="0"/>
                <a:cs typeface="Arial" panose="020B0604020202020204" pitchFamily="34" charset="0"/>
              </a:rPr>
              <a:t>يعقوب "يتناقض" مع بولس</a:t>
            </a:r>
            <a:endParaRPr lang="en-US" altLang="ja-JP" b="1" dirty="0">
              <a:latin typeface="Arial" panose="020B0604020202020204" pitchFamily="34" charset="0"/>
              <a:cs typeface="Arial" panose="020B0604020202020204" pitchFamily="34" charset="0"/>
            </a:endParaRPr>
          </a:p>
          <a:p>
            <a:pPr eaLnBrk="1" hangingPunct="1">
              <a:buFont typeface="Wingdings" charset="0"/>
              <a:buNone/>
              <a:defRPr/>
            </a:pPr>
            <a:r>
              <a:rPr lang="ar-JO" b="1" dirty="0">
                <a:latin typeface="Arial" panose="020B0604020202020204" pitchFamily="34" charset="0"/>
                <a:cs typeface="Arial" panose="020B0604020202020204" pitchFamily="34" charset="0"/>
              </a:rPr>
              <a:t>رسالة يعقوب "رسالة ممتلئة بالقش"</a:t>
            </a:r>
            <a:endParaRPr lang="en-US" altLang="ja-JP" b="1" dirty="0">
              <a:latin typeface="Arial" panose="020B0604020202020204" pitchFamily="34" charset="0"/>
              <a:cs typeface="Arial" panose="020B0604020202020204" pitchFamily="34" charset="0"/>
            </a:endParaRPr>
          </a:p>
          <a:p>
            <a:pPr eaLnBrk="1" hangingPunct="1">
              <a:buFont typeface="Wingdings" charset="0"/>
              <a:buNone/>
              <a:defRPr/>
            </a:pPr>
            <a:r>
              <a:rPr lang="ar-JO" b="1" dirty="0">
                <a:latin typeface="Arial" panose="020B0604020202020204" pitchFamily="34" charset="0"/>
                <a:cs typeface="Arial" panose="020B0604020202020204" pitchFamily="34" charset="0"/>
              </a:rPr>
              <a:t>رسالة يعقوب لا ينبغي أن تكون في الكتاب المقدس</a:t>
            </a:r>
            <a:endParaRPr lang="en-US" b="1" dirty="0">
              <a:latin typeface="Arial" panose="020B0604020202020204" pitchFamily="34" charset="0"/>
              <a:cs typeface="Arial" panose="020B0604020202020204" pitchFamily="34" charset="0"/>
            </a:endParaRPr>
          </a:p>
        </p:txBody>
      </p:sp>
      <p:sp>
        <p:nvSpPr>
          <p:cNvPr id="502789" name="Rectangle 5"/>
          <p:cNvSpPr>
            <a:spLocks noGrp="1" noChangeArrowheads="1"/>
          </p:cNvSpPr>
          <p:nvPr>
            <p:ph type="ctrTitle"/>
          </p:nvPr>
        </p:nvSpPr>
        <p:spPr>
          <a:xfrm>
            <a:off x="76200" y="76200"/>
            <a:ext cx="7924800" cy="914400"/>
          </a:xfrm>
          <a:effectLst>
            <a:outerShdw blurRad="63500" dist="38099" dir="2700000" algn="ctr" rotWithShape="0">
              <a:srgbClr val="000000">
                <a:alpha val="74998"/>
              </a:srgbClr>
            </a:outerShdw>
          </a:effectLst>
        </p:spPr>
        <p:txBody>
          <a:bodyPr/>
          <a:lstStyle/>
          <a:p>
            <a:pPr eaLnBrk="1" hangingPunct="1">
              <a:defRPr/>
            </a:pPr>
            <a:r>
              <a:rPr lang="ar-JO" sz="4400" dirty="0">
                <a:latin typeface="Arial" panose="020B0604020202020204" pitchFamily="34" charset="0"/>
                <a:cs typeface="Arial" panose="020B0604020202020204" pitchFamily="34" charset="0"/>
              </a:rPr>
              <a:t>مارتن لوثر ويعقوب</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80507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1" name="Rectangle 4"/>
          <p:cNvSpPr>
            <a:spLocks noGrp="1" noChangeArrowheads="1"/>
          </p:cNvSpPr>
          <p:nvPr>
            <p:ph type="title" idx="4294967295"/>
          </p:nvPr>
        </p:nvSpPr>
        <p:spPr/>
        <p:txBody>
          <a:bodyPr/>
          <a:lstStyle/>
          <a:p>
            <a:pPr eaLnBrk="1" hangingPunct="1"/>
            <a:r>
              <a:rPr lang="ar-SA" dirty="0">
                <a:latin typeface="Arial"/>
                <a:cs typeface="Arial"/>
              </a:rPr>
              <a:t>يعقوب</a:t>
            </a:r>
            <a:r>
              <a:rPr lang="en-US" dirty="0">
                <a:latin typeface="Arial"/>
                <a:cs typeface="Arial"/>
              </a:rPr>
              <a:t> 2:17</a:t>
            </a:r>
          </a:p>
        </p:txBody>
      </p:sp>
      <p:pic>
        <p:nvPicPr>
          <p:cNvPr id="762882" name="Picture 2" descr="scenic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7" name="Text Box 3"/>
          <p:cNvSpPr txBox="1">
            <a:spLocks noChangeArrowheads="1"/>
          </p:cNvSpPr>
          <p:nvPr/>
        </p:nvSpPr>
        <p:spPr bwMode="auto">
          <a:xfrm>
            <a:off x="1785072" y="381000"/>
            <a:ext cx="7130328" cy="353943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square">
            <a:spAutoFit/>
          </a:bodyPr>
          <a:lstStyle/>
          <a:p>
            <a:pPr algn="r" defTabSz="914400" fontAlgn="base">
              <a:spcBef>
                <a:spcPct val="50000"/>
              </a:spcBef>
              <a:spcAft>
                <a:spcPct val="0"/>
              </a:spcAft>
              <a:defRPr/>
            </a:pPr>
            <a:r>
              <a:rPr lang="ar-JO" sz="3200" b="1" dirty="0">
                <a:solidFill>
                  <a:srgbClr val="FFFFCC"/>
                </a:solidFill>
                <a:latin typeface="Arial"/>
                <a:ea typeface="ＭＳ Ｐゴシック" charset="0"/>
                <a:cs typeface="Arial"/>
              </a:rPr>
              <a:t>"ه</a:t>
            </a:r>
            <a:r>
              <a:rPr lang="ar-SA" sz="3200" b="1" dirty="0">
                <a:solidFill>
                  <a:srgbClr val="FFFFCC"/>
                </a:solidFill>
                <a:latin typeface="Arial"/>
                <a:ea typeface="ＭＳ Ｐゴシック" charset="0"/>
                <a:cs typeface="Arial"/>
              </a:rPr>
              <a:t>كَذَا ٱلْإِيمَانُ أَيْضًا،</a:t>
            </a:r>
            <a:endParaRPr lang="en-US" sz="3200" b="1" dirty="0">
              <a:solidFill>
                <a:srgbClr val="FFFFCC"/>
              </a:solidFill>
              <a:latin typeface="Arial"/>
              <a:ea typeface="ＭＳ Ｐゴシック" charset="0"/>
              <a:cs typeface="Arial"/>
            </a:endParaRPr>
          </a:p>
          <a:p>
            <a:pPr algn="r" defTabSz="914400" fontAlgn="base">
              <a:spcBef>
                <a:spcPct val="50000"/>
              </a:spcBef>
              <a:spcAft>
                <a:spcPct val="0"/>
              </a:spcAft>
              <a:defRPr/>
            </a:pPr>
            <a:r>
              <a:rPr lang="ar-SA" sz="3200" b="1" dirty="0">
                <a:solidFill>
                  <a:srgbClr val="FFFFCC"/>
                </a:solidFill>
                <a:latin typeface="Arial"/>
                <a:ea typeface="ＭＳ Ｐゴシック" charset="0"/>
                <a:cs typeface="Arial"/>
              </a:rPr>
              <a:t> إِنْ لَمْ</a:t>
            </a:r>
            <a:endParaRPr lang="en-US" sz="3200" b="1" dirty="0">
              <a:solidFill>
                <a:srgbClr val="FFFFCC"/>
              </a:solidFill>
              <a:latin typeface="Arial"/>
              <a:ea typeface="ＭＳ Ｐゴシック" charset="0"/>
              <a:cs typeface="Arial"/>
            </a:endParaRPr>
          </a:p>
          <a:p>
            <a:pPr algn="r" defTabSz="914400" fontAlgn="base">
              <a:spcBef>
                <a:spcPct val="50000"/>
              </a:spcBef>
              <a:spcAft>
                <a:spcPct val="0"/>
              </a:spcAft>
              <a:defRPr/>
            </a:pPr>
            <a:r>
              <a:rPr lang="ar-SA" sz="3200" b="1" dirty="0">
                <a:solidFill>
                  <a:srgbClr val="FFFFCC"/>
                </a:solidFill>
                <a:latin typeface="Arial"/>
                <a:ea typeface="ＭＳ Ｐゴシック" charset="0"/>
                <a:cs typeface="Arial"/>
              </a:rPr>
              <a:t> يَكُنْ لَهُ أَعْمَالٌ، </a:t>
            </a:r>
            <a:endParaRPr lang="en-US" sz="3200" b="1" dirty="0">
              <a:solidFill>
                <a:srgbClr val="FFFFCC"/>
              </a:solidFill>
              <a:latin typeface="Arial"/>
              <a:ea typeface="ＭＳ Ｐゴシック" charset="0"/>
              <a:cs typeface="Arial"/>
            </a:endParaRPr>
          </a:p>
          <a:p>
            <a:pPr algn="r" defTabSz="914400" fontAlgn="base">
              <a:spcBef>
                <a:spcPct val="50000"/>
              </a:spcBef>
              <a:spcAft>
                <a:spcPct val="0"/>
              </a:spcAft>
              <a:defRPr/>
            </a:pPr>
            <a:r>
              <a:rPr lang="ar-SA" sz="3200" b="1" dirty="0">
                <a:solidFill>
                  <a:srgbClr val="FFFFCC"/>
                </a:solidFill>
                <a:latin typeface="Arial"/>
                <a:ea typeface="ＭＳ Ｐゴシック" charset="0"/>
                <a:cs typeface="Arial"/>
              </a:rPr>
              <a:t>مَيِّتٌ فِي ذَاتِهِ.</a:t>
            </a:r>
            <a:r>
              <a:rPr lang="ar-JO" sz="3200" b="1" dirty="0">
                <a:solidFill>
                  <a:srgbClr val="FFFFCC"/>
                </a:solidFill>
                <a:latin typeface="Arial"/>
                <a:ea typeface="ＭＳ Ｐゴシック" charset="0"/>
                <a:cs typeface="Arial"/>
              </a:rPr>
              <a:t>"</a:t>
            </a:r>
          </a:p>
          <a:p>
            <a:pPr algn="r" defTabSz="914400" fontAlgn="base">
              <a:spcBef>
                <a:spcPct val="50000"/>
              </a:spcBef>
              <a:spcAft>
                <a:spcPct val="0"/>
              </a:spcAft>
              <a:defRPr/>
            </a:pPr>
            <a:r>
              <a:rPr lang="ar-JO" sz="3200" b="1" dirty="0">
                <a:solidFill>
                  <a:srgbClr val="FFFFCC"/>
                </a:solidFill>
                <a:latin typeface="Arial"/>
                <a:ea typeface="ＭＳ Ｐゴシック" charset="0"/>
                <a:cs typeface="Arial"/>
              </a:rPr>
              <a:t>(يعقوب 2: 17).</a:t>
            </a:r>
            <a:r>
              <a:rPr lang="ar-SA" sz="3200" b="1" dirty="0">
                <a:solidFill>
                  <a:srgbClr val="FFFFCC"/>
                </a:solidFill>
                <a:latin typeface="Arial"/>
                <a:ea typeface="ＭＳ Ｐゴシック" charset="0"/>
                <a:cs typeface="Arial"/>
              </a:rPr>
              <a:t> </a:t>
            </a:r>
            <a:endParaRPr lang="en-US" sz="3200" b="1" dirty="0">
              <a:solidFill>
                <a:srgbClr val="FFFFCC"/>
              </a:solidFill>
              <a:latin typeface="Arial"/>
              <a:ea typeface="ＭＳ Ｐゴシック" charset="0"/>
              <a:cs typeface="Arial"/>
            </a:endParaRPr>
          </a:p>
        </p:txBody>
      </p:sp>
    </p:spTree>
    <p:extLst>
      <p:ext uri="{BB962C8B-B14F-4D97-AF65-F5344CB8AC3E}">
        <p14:creationId xmlns:p14="http://schemas.microsoft.com/office/powerpoint/2010/main" val="36748045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a:xfrm>
            <a:off x="152400" y="152400"/>
            <a:ext cx="8915400" cy="990600"/>
          </a:xfrm>
        </p:spPr>
        <p:txBody>
          <a:bodyPr/>
          <a:lstStyle/>
          <a:p>
            <a:pPr eaLnBrk="1" hangingPunct="1">
              <a:defRPr/>
            </a:pPr>
            <a:r>
              <a:rPr lang="ar-JO" b="0" dirty="0">
                <a:solidFill>
                  <a:srgbClr val="FFFFFF"/>
                </a:solidFill>
                <a:latin typeface="Arial" panose="020B0604020202020204" pitchFamily="34" charset="0"/>
                <a:cs typeface="Arial" panose="020B0604020202020204" pitchFamily="34" charset="0"/>
              </a:rPr>
              <a:t>مناقشة خلاص الربوبيّة</a:t>
            </a:r>
            <a:endParaRPr lang="en-US" dirty="0">
              <a:solidFill>
                <a:srgbClr val="FFFFFF"/>
              </a:solidFill>
              <a:latin typeface="Arial" panose="020B0604020202020204" pitchFamily="34" charset="0"/>
              <a:cs typeface="Arial" panose="020B0604020202020204" pitchFamily="34" charset="0"/>
            </a:endParaRPr>
          </a:p>
        </p:txBody>
      </p:sp>
      <p:pic>
        <p:nvPicPr>
          <p:cNvPr id="48333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418" y="2133600"/>
            <a:ext cx="3084513"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3332" name="Picture 4" descr="McArthu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0" y="2057400"/>
            <a:ext cx="31242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3335" name="Picture 7" descr="Hodge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62650" y="2057400"/>
            <a:ext cx="318135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3336" name="Picture 8" descr="Ryrie"/>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971800" y="2057400"/>
            <a:ext cx="3171825"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3337" name="Text Box 9"/>
          <p:cNvSpPr txBox="1">
            <a:spLocks noChangeArrowheads="1"/>
          </p:cNvSpPr>
          <p:nvPr/>
        </p:nvSpPr>
        <p:spPr bwMode="auto">
          <a:xfrm>
            <a:off x="76200" y="969963"/>
            <a:ext cx="89916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rtl="1" eaLnBrk="0" fontAlgn="base" hangingPunct="0">
              <a:spcBef>
                <a:spcPct val="0"/>
              </a:spcBef>
              <a:spcAft>
                <a:spcPct val="0"/>
              </a:spcAft>
            </a:pPr>
            <a:r>
              <a:rPr lang="ar-JO" sz="2000" b="1" dirty="0">
                <a:solidFill>
                  <a:srgbClr val="FFFFFF"/>
                </a:solidFill>
                <a:latin typeface="Arial" panose="020B0604020202020204" pitchFamily="34" charset="0"/>
                <a:cs typeface="Arial" panose="020B0604020202020204" pitchFamily="34" charset="0"/>
              </a:rPr>
              <a:t>أقبل المسيح كـ ...</a:t>
            </a:r>
            <a:endParaRPr lang="en-US" sz="2000" b="1" dirty="0">
              <a:solidFill>
                <a:srgbClr val="FFFFFF"/>
              </a:solidFill>
              <a:latin typeface="Arial" panose="020B0604020202020204" pitchFamily="34" charset="0"/>
              <a:cs typeface="Arial" panose="020B0604020202020204" pitchFamily="34" charset="0"/>
            </a:endParaRPr>
          </a:p>
        </p:txBody>
      </p:sp>
      <p:sp>
        <p:nvSpPr>
          <p:cNvPr id="483338" name="Text Box 10"/>
          <p:cNvSpPr txBox="1">
            <a:spLocks noChangeArrowheads="1"/>
          </p:cNvSpPr>
          <p:nvPr/>
        </p:nvSpPr>
        <p:spPr bwMode="auto">
          <a:xfrm>
            <a:off x="381000" y="1600200"/>
            <a:ext cx="145584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ar-JO" sz="2000" b="1" dirty="0">
                <a:solidFill>
                  <a:srgbClr val="FFFFFF"/>
                </a:solidFill>
                <a:latin typeface="Arial" panose="020B0604020202020204" pitchFamily="34" charset="0"/>
                <a:cs typeface="Arial" panose="020B0604020202020204" pitchFamily="34" charset="0"/>
              </a:rPr>
              <a:t>المخلّص والرّب</a:t>
            </a:r>
            <a:endParaRPr lang="en-US" sz="2000" b="1" dirty="0">
              <a:solidFill>
                <a:srgbClr val="FFFFFF"/>
              </a:solidFill>
              <a:latin typeface="Arial" panose="020B0604020202020204" pitchFamily="34" charset="0"/>
              <a:cs typeface="Arial" panose="020B0604020202020204" pitchFamily="34" charset="0"/>
            </a:endParaRPr>
          </a:p>
        </p:txBody>
      </p:sp>
      <p:sp>
        <p:nvSpPr>
          <p:cNvPr id="483339" name="Text Box 11"/>
          <p:cNvSpPr txBox="1">
            <a:spLocks noChangeArrowheads="1"/>
          </p:cNvSpPr>
          <p:nvPr/>
        </p:nvSpPr>
        <p:spPr bwMode="auto">
          <a:xfrm>
            <a:off x="3429000" y="1600200"/>
            <a:ext cx="157286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ar-JO" sz="2000" b="1" dirty="0">
                <a:solidFill>
                  <a:srgbClr val="FFFFFF"/>
                </a:solidFill>
                <a:latin typeface="Arial" panose="020B0604020202020204" pitchFamily="34" charset="0"/>
                <a:cs typeface="Arial" panose="020B0604020202020204" pitchFamily="34" charset="0"/>
              </a:rPr>
              <a:t>المخلّص ثم الرّب</a:t>
            </a:r>
            <a:endParaRPr lang="en-US" sz="2000" b="1" dirty="0">
              <a:solidFill>
                <a:srgbClr val="FFFFFF"/>
              </a:solidFill>
              <a:latin typeface="Arial" panose="020B0604020202020204" pitchFamily="34" charset="0"/>
              <a:cs typeface="Arial" panose="020B0604020202020204" pitchFamily="34" charset="0"/>
            </a:endParaRPr>
          </a:p>
        </p:txBody>
      </p:sp>
      <p:sp>
        <p:nvSpPr>
          <p:cNvPr id="483340" name="Text Box 12"/>
          <p:cNvSpPr txBox="1">
            <a:spLocks noChangeArrowheads="1"/>
          </p:cNvSpPr>
          <p:nvPr/>
        </p:nvSpPr>
        <p:spPr bwMode="auto">
          <a:xfrm>
            <a:off x="6629400" y="1600200"/>
            <a:ext cx="143340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ar-JO" sz="2000" b="1" dirty="0">
                <a:solidFill>
                  <a:srgbClr val="FFFFFF"/>
                </a:solidFill>
                <a:latin typeface="Arial" panose="020B0604020202020204" pitchFamily="34" charset="0"/>
                <a:cs typeface="Arial" panose="020B0604020202020204" pitchFamily="34" charset="0"/>
              </a:rPr>
              <a:t>المخلّص لوحده</a:t>
            </a:r>
            <a:endParaRPr lang="en-US" sz="2000" b="1" dirty="0">
              <a:solidFill>
                <a:srgbClr val="FFFFFF"/>
              </a:solidFill>
              <a:latin typeface="Arial" panose="020B0604020202020204" pitchFamily="34" charset="0"/>
              <a:cs typeface="Arial" panose="020B0604020202020204" pitchFamily="34" charset="0"/>
            </a:endParaRPr>
          </a:p>
        </p:txBody>
      </p:sp>
      <p:sp>
        <p:nvSpPr>
          <p:cNvPr id="483341" name="Text Box 13"/>
          <p:cNvSpPr txBox="1">
            <a:spLocks noChangeArrowheads="1"/>
          </p:cNvSpPr>
          <p:nvPr/>
        </p:nvSpPr>
        <p:spPr bwMode="auto">
          <a:xfrm>
            <a:off x="6019800" y="2871788"/>
            <a:ext cx="1345240" cy="14157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ar-JO" sz="5400" b="1" dirty="0">
                <a:solidFill>
                  <a:srgbClr val="FFFFFF"/>
                </a:solidFill>
                <a:latin typeface="Arial" panose="020B0604020202020204" pitchFamily="34" charset="0"/>
                <a:cs typeface="Arial" panose="020B0604020202020204" pitchFamily="34" charset="0"/>
              </a:rPr>
              <a:t>مجانًا</a:t>
            </a:r>
          </a:p>
          <a:p>
            <a:pPr defTabSz="914400" eaLnBrk="0" fontAlgn="base" hangingPunct="0">
              <a:spcBef>
                <a:spcPct val="0"/>
              </a:spcBef>
              <a:spcAft>
                <a:spcPct val="0"/>
              </a:spcAft>
            </a:pPr>
            <a:r>
              <a:rPr lang="ar-JO" sz="3200" b="1" dirty="0">
                <a:solidFill>
                  <a:srgbClr val="FFFFFF"/>
                </a:solidFill>
                <a:latin typeface="Arial" panose="020B0604020202020204" pitchFamily="34" charset="0"/>
                <a:cs typeface="Arial" panose="020B0604020202020204" pitchFamily="34" charset="0"/>
              </a:rPr>
              <a:t>بالتأكيد!</a:t>
            </a:r>
            <a:endParaRPr lang="en-US" sz="3200" b="1" dirty="0">
              <a:solidFill>
                <a:srgbClr val="FFFFFF"/>
              </a:solidFill>
              <a:latin typeface="Arial" panose="020B0604020202020204" pitchFamily="34" charset="0"/>
              <a:cs typeface="Arial" panose="020B0604020202020204" pitchFamily="34" charset="0"/>
            </a:endParaRPr>
          </a:p>
        </p:txBody>
      </p:sp>
      <p:sp>
        <p:nvSpPr>
          <p:cNvPr id="483342" name="Text Box 14"/>
          <p:cNvSpPr txBox="1">
            <a:spLocks noChangeArrowheads="1"/>
          </p:cNvSpPr>
          <p:nvPr/>
        </p:nvSpPr>
        <p:spPr bwMode="auto">
          <a:xfrm>
            <a:off x="3200400" y="2535238"/>
            <a:ext cx="2058577"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ar-JO" sz="6000" b="1" dirty="0">
                <a:solidFill>
                  <a:srgbClr val="FFFFFF"/>
                </a:solidFill>
                <a:latin typeface="Arial" panose="020B0604020202020204" pitchFamily="34" charset="0"/>
                <a:cs typeface="Arial" panose="020B0604020202020204" pitchFamily="34" charset="0"/>
              </a:rPr>
              <a:t>خلاص</a:t>
            </a:r>
          </a:p>
          <a:p>
            <a:pPr defTabSz="914400" eaLnBrk="0" fontAlgn="base" hangingPunct="0">
              <a:spcBef>
                <a:spcPct val="0"/>
              </a:spcBef>
              <a:spcAft>
                <a:spcPct val="0"/>
              </a:spcAft>
            </a:pPr>
            <a:r>
              <a:rPr lang="ar-JO" sz="4800" dirty="0">
                <a:solidFill>
                  <a:srgbClr val="FFFFFF"/>
                </a:solidFill>
                <a:latin typeface="Arial" panose="020B0604020202020204" pitchFamily="34" charset="0"/>
                <a:cs typeface="Arial" panose="020B0604020202020204" pitchFamily="34" charset="0"/>
              </a:rPr>
              <a:t>عظيم جدًا</a:t>
            </a:r>
            <a:endParaRPr lang="en-US" sz="48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9362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5" presetClass="entr" presetSubtype="0" fill="hold" nodeType="afterEffect">
                                  <p:stCondLst>
                                    <p:cond delay="0"/>
                                  </p:stCondLst>
                                  <p:childTnLst>
                                    <p:set>
                                      <p:cBhvr>
                                        <p:cTn id="6" dur="1" fill="hold">
                                          <p:stCondLst>
                                            <p:cond delay="0"/>
                                          </p:stCondLst>
                                        </p:cTn>
                                        <p:tgtEl>
                                          <p:spTgt spid="483332"/>
                                        </p:tgtEl>
                                        <p:attrNameLst>
                                          <p:attrName>style.visibility</p:attrName>
                                        </p:attrNameLst>
                                      </p:cBhvr>
                                      <p:to>
                                        <p:strVal val="visible"/>
                                      </p:to>
                                    </p:set>
                                    <p:anim calcmode="lin" valueType="num">
                                      <p:cBhvr>
                                        <p:cTn id="7" dur="1000" fill="hold"/>
                                        <p:tgtEl>
                                          <p:spTgt spid="483332"/>
                                        </p:tgtEl>
                                        <p:attrNameLst>
                                          <p:attrName>ppt_w</p:attrName>
                                        </p:attrNameLst>
                                      </p:cBhvr>
                                      <p:tavLst>
                                        <p:tav tm="0">
                                          <p:val>
                                            <p:fltVal val="0"/>
                                          </p:val>
                                        </p:tav>
                                        <p:tav tm="100000">
                                          <p:val>
                                            <p:strVal val="#ppt_w"/>
                                          </p:val>
                                        </p:tav>
                                      </p:tavLst>
                                    </p:anim>
                                    <p:anim calcmode="lin" valueType="num">
                                      <p:cBhvr>
                                        <p:cTn id="8" dur="1000" fill="hold"/>
                                        <p:tgtEl>
                                          <p:spTgt spid="483332"/>
                                        </p:tgtEl>
                                        <p:attrNameLst>
                                          <p:attrName>ppt_h</p:attrName>
                                        </p:attrNameLst>
                                      </p:cBhvr>
                                      <p:tavLst>
                                        <p:tav tm="0">
                                          <p:val>
                                            <p:fltVal val="0"/>
                                          </p:val>
                                        </p:tav>
                                        <p:tav tm="100000">
                                          <p:val>
                                            <p:strVal val="#ppt_h"/>
                                          </p:val>
                                        </p:tav>
                                      </p:tavLst>
                                    </p:anim>
                                    <p:anim calcmode="lin" valueType="num">
                                      <p:cBhvr>
                                        <p:cTn id="9" dur="1000" fill="hold"/>
                                        <p:tgtEl>
                                          <p:spTgt spid="48333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833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83337"/>
                                        </p:tgtEl>
                                        <p:attrNameLst>
                                          <p:attrName>style.visibility</p:attrName>
                                        </p:attrNameLst>
                                      </p:cBhvr>
                                      <p:to>
                                        <p:strVal val="visible"/>
                                      </p:to>
                                    </p:set>
                                    <p:anim calcmode="lin" valueType="num">
                                      <p:cBhvr>
                                        <p:cTn id="15" dur="1000" fill="hold"/>
                                        <p:tgtEl>
                                          <p:spTgt spid="483337"/>
                                        </p:tgtEl>
                                        <p:attrNameLst>
                                          <p:attrName>ppt_w</p:attrName>
                                        </p:attrNameLst>
                                      </p:cBhvr>
                                      <p:tavLst>
                                        <p:tav tm="0">
                                          <p:val>
                                            <p:fltVal val="0"/>
                                          </p:val>
                                        </p:tav>
                                        <p:tav tm="100000">
                                          <p:val>
                                            <p:strVal val="#ppt_w"/>
                                          </p:val>
                                        </p:tav>
                                      </p:tavLst>
                                    </p:anim>
                                    <p:anim calcmode="lin" valueType="num">
                                      <p:cBhvr>
                                        <p:cTn id="16" dur="1000" fill="hold"/>
                                        <p:tgtEl>
                                          <p:spTgt spid="483337"/>
                                        </p:tgtEl>
                                        <p:attrNameLst>
                                          <p:attrName>ppt_h</p:attrName>
                                        </p:attrNameLst>
                                      </p:cBhvr>
                                      <p:tavLst>
                                        <p:tav tm="0">
                                          <p:val>
                                            <p:fltVal val="0"/>
                                          </p:val>
                                        </p:tav>
                                        <p:tav tm="100000">
                                          <p:val>
                                            <p:strVal val="#ppt_h"/>
                                          </p:val>
                                        </p:tav>
                                      </p:tavLst>
                                    </p:anim>
                                    <p:anim calcmode="lin" valueType="num">
                                      <p:cBhvr>
                                        <p:cTn id="17" dur="1000" fill="hold"/>
                                        <p:tgtEl>
                                          <p:spTgt spid="48333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833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83338"/>
                                        </p:tgtEl>
                                        <p:attrNameLst>
                                          <p:attrName>style.visibility</p:attrName>
                                        </p:attrNameLst>
                                      </p:cBhvr>
                                      <p:to>
                                        <p:strVal val="visible"/>
                                      </p:to>
                                    </p:set>
                                    <p:anim calcmode="lin" valueType="num">
                                      <p:cBhvr>
                                        <p:cTn id="23" dur="1000" fill="hold"/>
                                        <p:tgtEl>
                                          <p:spTgt spid="483338"/>
                                        </p:tgtEl>
                                        <p:attrNameLst>
                                          <p:attrName>ppt_w</p:attrName>
                                        </p:attrNameLst>
                                      </p:cBhvr>
                                      <p:tavLst>
                                        <p:tav tm="0">
                                          <p:val>
                                            <p:fltVal val="0"/>
                                          </p:val>
                                        </p:tav>
                                        <p:tav tm="100000">
                                          <p:val>
                                            <p:strVal val="#ppt_w"/>
                                          </p:val>
                                        </p:tav>
                                      </p:tavLst>
                                    </p:anim>
                                    <p:anim calcmode="lin" valueType="num">
                                      <p:cBhvr>
                                        <p:cTn id="24" dur="1000" fill="hold"/>
                                        <p:tgtEl>
                                          <p:spTgt spid="483338"/>
                                        </p:tgtEl>
                                        <p:attrNameLst>
                                          <p:attrName>ppt_h</p:attrName>
                                        </p:attrNameLst>
                                      </p:cBhvr>
                                      <p:tavLst>
                                        <p:tav tm="0">
                                          <p:val>
                                            <p:fltVal val="0"/>
                                          </p:val>
                                        </p:tav>
                                        <p:tav tm="100000">
                                          <p:val>
                                            <p:strVal val="#ppt_h"/>
                                          </p:val>
                                        </p:tav>
                                      </p:tavLst>
                                    </p:anim>
                                    <p:anim calcmode="lin" valueType="num">
                                      <p:cBhvr>
                                        <p:cTn id="25" dur="1000" fill="hold"/>
                                        <p:tgtEl>
                                          <p:spTgt spid="48333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833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483335"/>
                                        </p:tgtEl>
                                        <p:attrNameLst>
                                          <p:attrName>style.visibility</p:attrName>
                                        </p:attrNameLst>
                                      </p:cBhvr>
                                      <p:to>
                                        <p:strVal val="visible"/>
                                      </p:to>
                                    </p:set>
                                    <p:anim calcmode="lin" valueType="num">
                                      <p:cBhvr>
                                        <p:cTn id="31" dur="1000" fill="hold"/>
                                        <p:tgtEl>
                                          <p:spTgt spid="483335"/>
                                        </p:tgtEl>
                                        <p:attrNameLst>
                                          <p:attrName>ppt_w</p:attrName>
                                        </p:attrNameLst>
                                      </p:cBhvr>
                                      <p:tavLst>
                                        <p:tav tm="0">
                                          <p:val>
                                            <p:fltVal val="0"/>
                                          </p:val>
                                        </p:tav>
                                        <p:tav tm="100000">
                                          <p:val>
                                            <p:strVal val="#ppt_w"/>
                                          </p:val>
                                        </p:tav>
                                      </p:tavLst>
                                    </p:anim>
                                    <p:anim calcmode="lin" valueType="num">
                                      <p:cBhvr>
                                        <p:cTn id="32" dur="1000" fill="hold"/>
                                        <p:tgtEl>
                                          <p:spTgt spid="483335"/>
                                        </p:tgtEl>
                                        <p:attrNameLst>
                                          <p:attrName>ppt_h</p:attrName>
                                        </p:attrNameLst>
                                      </p:cBhvr>
                                      <p:tavLst>
                                        <p:tav tm="0">
                                          <p:val>
                                            <p:fltVal val="0"/>
                                          </p:val>
                                        </p:tav>
                                        <p:tav tm="100000">
                                          <p:val>
                                            <p:strVal val="#ppt_h"/>
                                          </p:val>
                                        </p:tav>
                                      </p:tavLst>
                                    </p:anim>
                                    <p:anim calcmode="lin" valueType="num">
                                      <p:cBhvr>
                                        <p:cTn id="33" dur="1000" fill="hold"/>
                                        <p:tgtEl>
                                          <p:spTgt spid="483335"/>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483335"/>
                                        </p:tgtEl>
                                        <p:attrNameLst>
                                          <p:attrName>ppt_y</p:attrName>
                                        </p:attrNameLst>
                                      </p:cBhvr>
                                      <p:tavLst>
                                        <p:tav tm="0" fmla="#ppt_y+(sin(-2*pi*(1-$))*-#ppt_x+cos(-2*pi*(1-$))*(1-#ppt_y))*(1-$)">
                                          <p:val>
                                            <p:fltVal val="0"/>
                                          </p:val>
                                        </p:tav>
                                        <p:tav tm="100000">
                                          <p:val>
                                            <p:fltVal val="1"/>
                                          </p:val>
                                        </p:tav>
                                      </p:tavLst>
                                    </p:anim>
                                  </p:childTnLst>
                                </p:cTn>
                              </p:par>
                              <p:par>
                                <p:cTn id="35" presetID="55" presetClass="entr" presetSubtype="0" fill="hold" grpId="0" nodeType="withEffect">
                                  <p:stCondLst>
                                    <p:cond delay="0"/>
                                  </p:stCondLst>
                                  <p:childTnLst>
                                    <p:set>
                                      <p:cBhvr>
                                        <p:cTn id="36" dur="1" fill="hold">
                                          <p:stCondLst>
                                            <p:cond delay="0"/>
                                          </p:stCondLst>
                                        </p:cTn>
                                        <p:tgtEl>
                                          <p:spTgt spid="483341"/>
                                        </p:tgtEl>
                                        <p:attrNameLst>
                                          <p:attrName>style.visibility</p:attrName>
                                        </p:attrNameLst>
                                      </p:cBhvr>
                                      <p:to>
                                        <p:strVal val="visible"/>
                                      </p:to>
                                    </p:set>
                                    <p:anim calcmode="lin" valueType="num">
                                      <p:cBhvr>
                                        <p:cTn id="37" dur="1000" fill="hold"/>
                                        <p:tgtEl>
                                          <p:spTgt spid="483341"/>
                                        </p:tgtEl>
                                        <p:attrNameLst>
                                          <p:attrName>ppt_w</p:attrName>
                                        </p:attrNameLst>
                                      </p:cBhvr>
                                      <p:tavLst>
                                        <p:tav tm="0">
                                          <p:val>
                                            <p:strVal val="#ppt_w*0.70"/>
                                          </p:val>
                                        </p:tav>
                                        <p:tav tm="100000">
                                          <p:val>
                                            <p:strVal val="#ppt_w"/>
                                          </p:val>
                                        </p:tav>
                                      </p:tavLst>
                                    </p:anim>
                                    <p:anim calcmode="lin" valueType="num">
                                      <p:cBhvr>
                                        <p:cTn id="38" dur="1000" fill="hold"/>
                                        <p:tgtEl>
                                          <p:spTgt spid="483341"/>
                                        </p:tgtEl>
                                        <p:attrNameLst>
                                          <p:attrName>ppt_h</p:attrName>
                                        </p:attrNameLst>
                                      </p:cBhvr>
                                      <p:tavLst>
                                        <p:tav tm="0">
                                          <p:val>
                                            <p:strVal val="#ppt_h"/>
                                          </p:val>
                                        </p:tav>
                                        <p:tav tm="100000">
                                          <p:val>
                                            <p:strVal val="#ppt_h"/>
                                          </p:val>
                                        </p:tav>
                                      </p:tavLst>
                                    </p:anim>
                                    <p:animEffect transition="in" filter="fade">
                                      <p:cBhvr>
                                        <p:cTn id="39" dur="1000"/>
                                        <p:tgtEl>
                                          <p:spTgt spid="483341"/>
                                        </p:tgtEl>
                                      </p:cBhvr>
                                    </p:animEffect>
                                  </p:childTnLst>
                                </p:cTn>
                              </p:par>
                            </p:childTnLst>
                          </p:cTn>
                        </p:par>
                      </p:childTnLst>
                    </p:cTn>
                  </p:par>
                  <p:par>
                    <p:cTn id="40" fill="hold">
                      <p:stCondLst>
                        <p:cond delay="indefinite"/>
                      </p:stCondLst>
                      <p:childTnLst>
                        <p:par>
                          <p:cTn id="41" fill="hold">
                            <p:stCondLst>
                              <p:cond delay="0"/>
                            </p:stCondLst>
                            <p:childTnLst>
                              <p:par>
                                <p:cTn id="42" presetID="15" presetClass="entr" presetSubtype="0" fill="hold" grpId="0" nodeType="clickEffect">
                                  <p:stCondLst>
                                    <p:cond delay="0"/>
                                  </p:stCondLst>
                                  <p:childTnLst>
                                    <p:set>
                                      <p:cBhvr>
                                        <p:cTn id="43" dur="1" fill="hold">
                                          <p:stCondLst>
                                            <p:cond delay="0"/>
                                          </p:stCondLst>
                                        </p:cTn>
                                        <p:tgtEl>
                                          <p:spTgt spid="483340"/>
                                        </p:tgtEl>
                                        <p:attrNameLst>
                                          <p:attrName>style.visibility</p:attrName>
                                        </p:attrNameLst>
                                      </p:cBhvr>
                                      <p:to>
                                        <p:strVal val="visible"/>
                                      </p:to>
                                    </p:set>
                                    <p:anim calcmode="lin" valueType="num">
                                      <p:cBhvr>
                                        <p:cTn id="44" dur="1000" fill="hold"/>
                                        <p:tgtEl>
                                          <p:spTgt spid="483340"/>
                                        </p:tgtEl>
                                        <p:attrNameLst>
                                          <p:attrName>ppt_w</p:attrName>
                                        </p:attrNameLst>
                                      </p:cBhvr>
                                      <p:tavLst>
                                        <p:tav tm="0">
                                          <p:val>
                                            <p:fltVal val="0"/>
                                          </p:val>
                                        </p:tav>
                                        <p:tav tm="100000">
                                          <p:val>
                                            <p:strVal val="#ppt_w"/>
                                          </p:val>
                                        </p:tav>
                                      </p:tavLst>
                                    </p:anim>
                                    <p:anim calcmode="lin" valueType="num">
                                      <p:cBhvr>
                                        <p:cTn id="45" dur="1000" fill="hold"/>
                                        <p:tgtEl>
                                          <p:spTgt spid="483340"/>
                                        </p:tgtEl>
                                        <p:attrNameLst>
                                          <p:attrName>ppt_h</p:attrName>
                                        </p:attrNameLst>
                                      </p:cBhvr>
                                      <p:tavLst>
                                        <p:tav tm="0">
                                          <p:val>
                                            <p:fltVal val="0"/>
                                          </p:val>
                                        </p:tav>
                                        <p:tav tm="100000">
                                          <p:val>
                                            <p:strVal val="#ppt_h"/>
                                          </p:val>
                                        </p:tav>
                                      </p:tavLst>
                                    </p:anim>
                                    <p:anim calcmode="lin" valueType="num">
                                      <p:cBhvr>
                                        <p:cTn id="46" dur="1000" fill="hold"/>
                                        <p:tgtEl>
                                          <p:spTgt spid="483340"/>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4833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8" fill="hold">
                      <p:stCondLst>
                        <p:cond delay="indefinite"/>
                      </p:stCondLst>
                      <p:childTnLst>
                        <p:par>
                          <p:cTn id="49" fill="hold">
                            <p:stCondLst>
                              <p:cond delay="0"/>
                            </p:stCondLst>
                            <p:childTnLst>
                              <p:par>
                                <p:cTn id="50" presetID="15" presetClass="entr" presetSubtype="0" fill="hold" nodeType="clickEffect">
                                  <p:stCondLst>
                                    <p:cond delay="0"/>
                                  </p:stCondLst>
                                  <p:childTnLst>
                                    <p:set>
                                      <p:cBhvr>
                                        <p:cTn id="51" dur="1" fill="hold">
                                          <p:stCondLst>
                                            <p:cond delay="0"/>
                                          </p:stCondLst>
                                        </p:cTn>
                                        <p:tgtEl>
                                          <p:spTgt spid="483336"/>
                                        </p:tgtEl>
                                        <p:attrNameLst>
                                          <p:attrName>style.visibility</p:attrName>
                                        </p:attrNameLst>
                                      </p:cBhvr>
                                      <p:to>
                                        <p:strVal val="visible"/>
                                      </p:to>
                                    </p:set>
                                    <p:anim calcmode="lin" valueType="num">
                                      <p:cBhvr>
                                        <p:cTn id="52" dur="1000" fill="hold"/>
                                        <p:tgtEl>
                                          <p:spTgt spid="483336"/>
                                        </p:tgtEl>
                                        <p:attrNameLst>
                                          <p:attrName>ppt_w</p:attrName>
                                        </p:attrNameLst>
                                      </p:cBhvr>
                                      <p:tavLst>
                                        <p:tav tm="0">
                                          <p:val>
                                            <p:fltVal val="0"/>
                                          </p:val>
                                        </p:tav>
                                        <p:tav tm="100000">
                                          <p:val>
                                            <p:strVal val="#ppt_w"/>
                                          </p:val>
                                        </p:tav>
                                      </p:tavLst>
                                    </p:anim>
                                    <p:anim calcmode="lin" valueType="num">
                                      <p:cBhvr>
                                        <p:cTn id="53" dur="1000" fill="hold"/>
                                        <p:tgtEl>
                                          <p:spTgt spid="483336"/>
                                        </p:tgtEl>
                                        <p:attrNameLst>
                                          <p:attrName>ppt_h</p:attrName>
                                        </p:attrNameLst>
                                      </p:cBhvr>
                                      <p:tavLst>
                                        <p:tav tm="0">
                                          <p:val>
                                            <p:fltVal val="0"/>
                                          </p:val>
                                        </p:tav>
                                        <p:tav tm="100000">
                                          <p:val>
                                            <p:strVal val="#ppt_h"/>
                                          </p:val>
                                        </p:tav>
                                      </p:tavLst>
                                    </p:anim>
                                    <p:anim calcmode="lin" valueType="num">
                                      <p:cBhvr>
                                        <p:cTn id="54" dur="1000" fill="hold"/>
                                        <p:tgtEl>
                                          <p:spTgt spid="483336"/>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483336"/>
                                        </p:tgtEl>
                                        <p:attrNameLst>
                                          <p:attrName>ppt_y</p:attrName>
                                        </p:attrNameLst>
                                      </p:cBhvr>
                                      <p:tavLst>
                                        <p:tav tm="0" fmla="#ppt_y+(sin(-2*pi*(1-$))*-#ppt_x+cos(-2*pi*(1-$))*(1-#ppt_y))*(1-$)">
                                          <p:val>
                                            <p:fltVal val="0"/>
                                          </p:val>
                                        </p:tav>
                                        <p:tav tm="100000">
                                          <p:val>
                                            <p:fltVal val="1"/>
                                          </p:val>
                                        </p:tav>
                                      </p:tavLst>
                                    </p:anim>
                                  </p:childTnLst>
                                </p:cTn>
                              </p:par>
                              <p:par>
                                <p:cTn id="56" presetID="55" presetClass="entr" presetSubtype="0" fill="hold" grpId="0" nodeType="withEffect">
                                  <p:stCondLst>
                                    <p:cond delay="0"/>
                                  </p:stCondLst>
                                  <p:childTnLst>
                                    <p:set>
                                      <p:cBhvr>
                                        <p:cTn id="57" dur="1" fill="hold">
                                          <p:stCondLst>
                                            <p:cond delay="0"/>
                                          </p:stCondLst>
                                        </p:cTn>
                                        <p:tgtEl>
                                          <p:spTgt spid="483342"/>
                                        </p:tgtEl>
                                        <p:attrNameLst>
                                          <p:attrName>style.visibility</p:attrName>
                                        </p:attrNameLst>
                                      </p:cBhvr>
                                      <p:to>
                                        <p:strVal val="visible"/>
                                      </p:to>
                                    </p:set>
                                    <p:anim calcmode="lin" valueType="num">
                                      <p:cBhvr>
                                        <p:cTn id="58" dur="1000" fill="hold"/>
                                        <p:tgtEl>
                                          <p:spTgt spid="483342"/>
                                        </p:tgtEl>
                                        <p:attrNameLst>
                                          <p:attrName>ppt_w</p:attrName>
                                        </p:attrNameLst>
                                      </p:cBhvr>
                                      <p:tavLst>
                                        <p:tav tm="0">
                                          <p:val>
                                            <p:strVal val="#ppt_w*0.70"/>
                                          </p:val>
                                        </p:tav>
                                        <p:tav tm="100000">
                                          <p:val>
                                            <p:strVal val="#ppt_w"/>
                                          </p:val>
                                        </p:tav>
                                      </p:tavLst>
                                    </p:anim>
                                    <p:anim calcmode="lin" valueType="num">
                                      <p:cBhvr>
                                        <p:cTn id="59" dur="1000" fill="hold"/>
                                        <p:tgtEl>
                                          <p:spTgt spid="483342"/>
                                        </p:tgtEl>
                                        <p:attrNameLst>
                                          <p:attrName>ppt_h</p:attrName>
                                        </p:attrNameLst>
                                      </p:cBhvr>
                                      <p:tavLst>
                                        <p:tav tm="0">
                                          <p:val>
                                            <p:strVal val="#ppt_h"/>
                                          </p:val>
                                        </p:tav>
                                        <p:tav tm="100000">
                                          <p:val>
                                            <p:strVal val="#ppt_h"/>
                                          </p:val>
                                        </p:tav>
                                      </p:tavLst>
                                    </p:anim>
                                    <p:animEffect transition="in" filter="fade">
                                      <p:cBhvr>
                                        <p:cTn id="60" dur="1000"/>
                                        <p:tgtEl>
                                          <p:spTgt spid="483342"/>
                                        </p:tgtEl>
                                      </p:cBhvr>
                                    </p:animEffect>
                                  </p:childTnLst>
                                </p:cTn>
                              </p:par>
                            </p:childTnLst>
                          </p:cTn>
                        </p:par>
                      </p:childTnLst>
                    </p:cTn>
                  </p:par>
                  <p:par>
                    <p:cTn id="61" fill="hold">
                      <p:stCondLst>
                        <p:cond delay="indefinite"/>
                      </p:stCondLst>
                      <p:childTnLst>
                        <p:par>
                          <p:cTn id="62" fill="hold">
                            <p:stCondLst>
                              <p:cond delay="0"/>
                            </p:stCondLst>
                            <p:childTnLst>
                              <p:par>
                                <p:cTn id="63" presetID="15" presetClass="entr" presetSubtype="0" fill="hold" grpId="0" nodeType="clickEffect">
                                  <p:stCondLst>
                                    <p:cond delay="0"/>
                                  </p:stCondLst>
                                  <p:childTnLst>
                                    <p:set>
                                      <p:cBhvr>
                                        <p:cTn id="64" dur="1" fill="hold">
                                          <p:stCondLst>
                                            <p:cond delay="0"/>
                                          </p:stCondLst>
                                        </p:cTn>
                                        <p:tgtEl>
                                          <p:spTgt spid="483339"/>
                                        </p:tgtEl>
                                        <p:attrNameLst>
                                          <p:attrName>style.visibility</p:attrName>
                                        </p:attrNameLst>
                                      </p:cBhvr>
                                      <p:to>
                                        <p:strVal val="visible"/>
                                      </p:to>
                                    </p:set>
                                    <p:anim calcmode="lin" valueType="num">
                                      <p:cBhvr>
                                        <p:cTn id="65" dur="1000" fill="hold"/>
                                        <p:tgtEl>
                                          <p:spTgt spid="483339"/>
                                        </p:tgtEl>
                                        <p:attrNameLst>
                                          <p:attrName>ppt_w</p:attrName>
                                        </p:attrNameLst>
                                      </p:cBhvr>
                                      <p:tavLst>
                                        <p:tav tm="0">
                                          <p:val>
                                            <p:fltVal val="0"/>
                                          </p:val>
                                        </p:tav>
                                        <p:tav tm="100000">
                                          <p:val>
                                            <p:strVal val="#ppt_w"/>
                                          </p:val>
                                        </p:tav>
                                      </p:tavLst>
                                    </p:anim>
                                    <p:anim calcmode="lin" valueType="num">
                                      <p:cBhvr>
                                        <p:cTn id="66" dur="1000" fill="hold"/>
                                        <p:tgtEl>
                                          <p:spTgt spid="483339"/>
                                        </p:tgtEl>
                                        <p:attrNameLst>
                                          <p:attrName>ppt_h</p:attrName>
                                        </p:attrNameLst>
                                      </p:cBhvr>
                                      <p:tavLst>
                                        <p:tav tm="0">
                                          <p:val>
                                            <p:fltVal val="0"/>
                                          </p:val>
                                        </p:tav>
                                        <p:tav tm="100000">
                                          <p:val>
                                            <p:strVal val="#ppt_h"/>
                                          </p:val>
                                        </p:tav>
                                      </p:tavLst>
                                    </p:anim>
                                    <p:anim calcmode="lin" valueType="num">
                                      <p:cBhvr>
                                        <p:cTn id="67" dur="1000" fill="hold"/>
                                        <p:tgtEl>
                                          <p:spTgt spid="483339"/>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48333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337" grpId="0"/>
      <p:bldP spid="483338" grpId="0"/>
      <p:bldP spid="483339" grpId="0"/>
      <p:bldP spid="483340" grpId="0"/>
      <p:bldP spid="483341" grpId="0"/>
      <p:bldP spid="48334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457200" y="150864"/>
            <a:ext cx="8001000" cy="1143000"/>
          </a:xfrm>
        </p:spPr>
        <p:txBody>
          <a:bodyPr/>
          <a:lstStyle/>
          <a:p>
            <a:pPr eaLnBrk="1" hangingPunct="1">
              <a:defRPr/>
            </a:pPr>
            <a:r>
              <a:rPr lang="ar-JO" sz="3200" dirty="0">
                <a:solidFill>
                  <a:schemeClr val="tx1"/>
                </a:solidFill>
                <a:latin typeface="Arial" panose="020B0604020202020204" pitchFamily="34" charset="0"/>
                <a:cs typeface="Arial" panose="020B0604020202020204" pitchFamily="34" charset="0"/>
              </a:rPr>
              <a:t>إذا كنا نتبرر بالإيمان وحده،</a:t>
            </a:r>
            <a:br>
              <a:rPr lang="ar-JO" sz="3200" dirty="0">
                <a:solidFill>
                  <a:schemeClr val="tx1"/>
                </a:solidFill>
                <a:latin typeface="Arial" panose="020B0604020202020204" pitchFamily="34" charset="0"/>
                <a:cs typeface="Arial" panose="020B0604020202020204" pitchFamily="34" charset="0"/>
              </a:rPr>
            </a:br>
            <a:r>
              <a:rPr lang="ar-JO" sz="3200" dirty="0">
                <a:solidFill>
                  <a:schemeClr val="tx1"/>
                </a:solidFill>
                <a:latin typeface="Arial" panose="020B0604020202020204" pitchFamily="34" charset="0"/>
                <a:cs typeface="Arial" panose="020B0604020202020204" pitchFamily="34" charset="0"/>
              </a:rPr>
              <a:t>فما دور الأعمال؟</a:t>
            </a:r>
            <a:endParaRPr lang="en-US" sz="3200" dirty="0">
              <a:solidFill>
                <a:schemeClr val="tx1"/>
              </a:solidFill>
              <a:latin typeface="Arial" panose="020B0604020202020204" pitchFamily="34" charset="0"/>
              <a:cs typeface="Arial" panose="020B0604020202020204" pitchFamily="34" charset="0"/>
            </a:endParaRPr>
          </a:p>
        </p:txBody>
      </p:sp>
      <p:sp>
        <p:nvSpPr>
          <p:cNvPr id="187395" name="Rectangle 3"/>
          <p:cNvSpPr>
            <a:spLocks noGrp="1" noChangeArrowheads="1"/>
          </p:cNvSpPr>
          <p:nvPr>
            <p:ph type="body" sz="half" idx="1"/>
          </p:nvPr>
        </p:nvSpPr>
        <p:spPr>
          <a:xfrm>
            <a:off x="457200" y="2057400"/>
            <a:ext cx="3281881" cy="4114800"/>
          </a:xfrm>
        </p:spPr>
        <p:txBody>
          <a:bodyPr/>
          <a:lstStyle/>
          <a:p>
            <a:pPr algn="r" eaLnBrk="1" hangingPunct="1">
              <a:buFont typeface="Wingdings" charset="0"/>
              <a:buChar char="Ø"/>
            </a:pPr>
            <a:r>
              <a:rPr lang="ar-JO" b="1" dirty="0">
                <a:latin typeface="Arial" panose="020B0604020202020204" pitchFamily="34" charset="0"/>
                <a:cs typeface="Arial" panose="020B0604020202020204" pitchFamily="34" charset="0"/>
              </a:rPr>
              <a:t>يجيب بولس</a:t>
            </a:r>
          </a:p>
          <a:p>
            <a:pPr marL="0" indent="0" algn="r" eaLnBrk="1" hangingPunct="1">
              <a:buNone/>
            </a:pPr>
            <a:r>
              <a:rPr lang="ar-JO" b="1" dirty="0">
                <a:latin typeface="Arial" panose="020B0604020202020204" pitchFamily="34" charset="0"/>
                <a:cs typeface="Arial" panose="020B0604020202020204" pitchFamily="34" charset="0"/>
              </a:rPr>
              <a:t> على سؤال</a:t>
            </a:r>
          </a:p>
          <a:p>
            <a:pPr marL="0" indent="0" algn="r" eaLnBrk="1" hangingPunct="1">
              <a:buNone/>
            </a:pPr>
            <a:r>
              <a:rPr lang="ar-JO" b="1" dirty="0">
                <a:latin typeface="Arial" panose="020B0604020202020204" pitchFamily="34" charset="0"/>
                <a:cs typeface="Arial" panose="020B0604020202020204" pitchFamily="34" charset="0"/>
              </a:rPr>
              <a:t>واحد: كيف يتم</a:t>
            </a:r>
          </a:p>
          <a:p>
            <a:pPr marL="0" indent="0" algn="r" eaLnBrk="1" hangingPunct="1">
              <a:buNone/>
            </a:pPr>
            <a:r>
              <a:rPr lang="ar-JO" b="1" dirty="0">
                <a:latin typeface="Arial" panose="020B0604020202020204" pitchFamily="34" charset="0"/>
                <a:cs typeface="Arial" panose="020B0604020202020204" pitchFamily="34" charset="0"/>
              </a:rPr>
              <a:t>اختبار الخلاص؟</a:t>
            </a:r>
            <a:endParaRPr lang="en-GB" b="1" dirty="0">
              <a:latin typeface="Arial" panose="020B0604020202020204" pitchFamily="34" charset="0"/>
              <a:cs typeface="Arial" panose="020B0604020202020204" pitchFamily="34" charset="0"/>
            </a:endParaRPr>
          </a:p>
          <a:p>
            <a:pPr eaLnBrk="1" hangingPunct="1">
              <a:buFont typeface="Wingdings" charset="0"/>
              <a:buNone/>
            </a:pPr>
            <a:endParaRPr lang="en-GB" b="1" dirty="0">
              <a:latin typeface="Arial" charset="0"/>
              <a:cs typeface="Arial" charset="0"/>
            </a:endParaRPr>
          </a:p>
          <a:p>
            <a:pPr algn="r" eaLnBrk="1" hangingPunct="1">
              <a:buFont typeface="Wingdings" charset="0"/>
              <a:buChar char="Ø"/>
            </a:pPr>
            <a:r>
              <a:rPr lang="ar-JO" b="1" dirty="0">
                <a:latin typeface="Arial" panose="020B0604020202020204" pitchFamily="34" charset="0"/>
                <a:cs typeface="Arial" panose="020B0604020202020204" pitchFamily="34" charset="0"/>
              </a:rPr>
              <a:t>بالإيمان وحده</a:t>
            </a:r>
          </a:p>
          <a:p>
            <a:pPr marL="0" indent="0" algn="r" eaLnBrk="1" hangingPunct="1">
              <a:buNone/>
            </a:pPr>
            <a:r>
              <a:rPr lang="ar-JO" b="1" dirty="0">
                <a:latin typeface="Arial" panose="020B0604020202020204" pitchFamily="34" charset="0"/>
                <a:cs typeface="Arial" panose="020B0604020202020204" pitchFamily="34" charset="0"/>
              </a:rPr>
              <a:t>(رومية 3: 28)</a:t>
            </a:r>
          </a:p>
          <a:p>
            <a:pPr marL="0" indent="0" algn="r" eaLnBrk="1" hangingPunct="1">
              <a:buNone/>
            </a:pPr>
            <a:r>
              <a:rPr lang="ar-JO" b="1" dirty="0">
                <a:latin typeface="Arial" panose="020B0604020202020204" pitchFamily="34" charset="0"/>
                <a:cs typeface="Arial" panose="020B0604020202020204" pitchFamily="34" charset="0"/>
              </a:rPr>
              <a:t>إيمان بسيط</a:t>
            </a:r>
            <a:endParaRPr lang="en-US" b="1" dirty="0">
              <a:latin typeface="Arial" panose="020B0604020202020204" pitchFamily="34" charset="0"/>
              <a:cs typeface="Arial" panose="020B0604020202020204" pitchFamily="34" charset="0"/>
            </a:endParaRPr>
          </a:p>
          <a:p>
            <a:pPr eaLnBrk="1" hangingPunct="1">
              <a:buFont typeface="Wingdings" charset="0"/>
              <a:buChar char="Ø"/>
            </a:pPr>
            <a:endParaRPr lang="en-US" b="1" dirty="0">
              <a:latin typeface="Arial" charset="0"/>
              <a:cs typeface="Arial" charset="0"/>
            </a:endParaRPr>
          </a:p>
        </p:txBody>
      </p:sp>
      <p:sp>
        <p:nvSpPr>
          <p:cNvPr id="187396" name="Rectangle 4"/>
          <p:cNvSpPr>
            <a:spLocks noGrp="1" noChangeArrowheads="1"/>
          </p:cNvSpPr>
          <p:nvPr>
            <p:ph type="body" sz="half" idx="2"/>
          </p:nvPr>
        </p:nvSpPr>
        <p:spPr>
          <a:xfrm>
            <a:off x="4261164" y="2057400"/>
            <a:ext cx="4419600" cy="4114800"/>
          </a:xfrm>
        </p:spPr>
        <p:txBody>
          <a:bodyPr/>
          <a:lstStyle/>
          <a:p>
            <a:pPr algn="r" eaLnBrk="1" hangingPunct="1">
              <a:buFont typeface="Wingdings" charset="0"/>
              <a:buChar char="Ø"/>
            </a:pPr>
            <a:r>
              <a:rPr lang="ar-JO" b="1" dirty="0">
                <a:latin typeface="Arial" panose="020B0604020202020204" pitchFamily="34" charset="0"/>
                <a:cs typeface="Arial" panose="020B0604020202020204" pitchFamily="34" charset="0"/>
              </a:rPr>
              <a:t>يجيب يعقوب على </a:t>
            </a:r>
          </a:p>
          <a:p>
            <a:pPr marL="0" indent="0" algn="r" eaLnBrk="1" hangingPunct="1">
              <a:buNone/>
            </a:pPr>
            <a:r>
              <a:rPr lang="ar-JO" b="1" dirty="0">
                <a:latin typeface="Arial" panose="020B0604020202020204" pitchFamily="34" charset="0"/>
                <a:cs typeface="Arial" panose="020B0604020202020204" pitchFamily="34" charset="0"/>
              </a:rPr>
              <a:t>سؤال مختلف: </a:t>
            </a:r>
          </a:p>
          <a:p>
            <a:pPr marL="0" indent="0" algn="r" eaLnBrk="1" hangingPunct="1">
              <a:buNone/>
            </a:pPr>
            <a:r>
              <a:rPr lang="ar-JO" b="1" dirty="0">
                <a:latin typeface="Arial" panose="020B0604020202020204" pitchFamily="34" charset="0"/>
                <a:cs typeface="Arial" panose="020B0604020202020204" pitchFamily="34" charset="0"/>
              </a:rPr>
              <a:t>كيف يتم التعرف على </a:t>
            </a:r>
          </a:p>
          <a:p>
            <a:pPr marL="0" indent="0" algn="r" eaLnBrk="1" hangingPunct="1">
              <a:buNone/>
            </a:pPr>
            <a:r>
              <a:rPr lang="ar-JO" b="1" dirty="0">
                <a:latin typeface="Arial" panose="020B0604020202020204" pitchFamily="34" charset="0"/>
                <a:cs typeface="Arial" panose="020B0604020202020204" pitchFamily="34" charset="0"/>
              </a:rPr>
              <a:t>الإيمان الحقيقي والمُخلّص؟</a:t>
            </a:r>
            <a:endParaRPr lang="en-US" b="1" dirty="0">
              <a:latin typeface="Arial" panose="020B0604020202020204" pitchFamily="34" charset="0"/>
              <a:cs typeface="Arial" panose="020B0604020202020204" pitchFamily="34" charset="0"/>
            </a:endParaRPr>
          </a:p>
          <a:p>
            <a:pPr eaLnBrk="1" hangingPunct="1">
              <a:buFont typeface="Wingdings" charset="0"/>
              <a:buChar char="Ø"/>
            </a:pPr>
            <a:endParaRPr lang="en-GB" b="1" i="1" dirty="0">
              <a:latin typeface="Arial" charset="0"/>
              <a:cs typeface="Arial" charset="0"/>
            </a:endParaRPr>
          </a:p>
          <a:p>
            <a:pPr algn="r" eaLnBrk="1" hangingPunct="1">
              <a:buFont typeface="Wingdings" charset="0"/>
              <a:buChar char="Ø"/>
            </a:pPr>
            <a:r>
              <a:rPr lang="ar-JO" b="1" i="1" dirty="0">
                <a:latin typeface="Arial" panose="020B0604020202020204" pitchFamily="34" charset="0"/>
                <a:cs typeface="Arial" panose="020B0604020202020204" pitchFamily="34" charset="0"/>
              </a:rPr>
              <a:t>بثمار الإيمان </a:t>
            </a:r>
          </a:p>
          <a:p>
            <a:pPr marL="0" indent="0" algn="r" eaLnBrk="1" hangingPunct="1">
              <a:buNone/>
            </a:pPr>
            <a:r>
              <a:rPr lang="ar-JO" b="1" i="1" dirty="0">
                <a:latin typeface="Arial" panose="020B0604020202020204" pitchFamily="34" charset="0"/>
                <a:cs typeface="Arial" panose="020B0604020202020204" pitchFamily="34" charset="0"/>
              </a:rPr>
              <a:t>(يعقوب 2: 14- 26)</a:t>
            </a:r>
          </a:p>
          <a:p>
            <a:pPr marL="0" indent="0" algn="r" eaLnBrk="1" hangingPunct="1">
              <a:buNone/>
            </a:pPr>
            <a:r>
              <a:rPr lang="ar-JO" b="1" i="1" dirty="0">
                <a:latin typeface="Arial" panose="020B0604020202020204" pitchFamily="34" charset="0"/>
                <a:cs typeface="Arial" panose="020B0604020202020204" pitchFamily="34" charset="0"/>
              </a:rPr>
              <a:t>يظهر الإيمان ببساطة من خلال الأعمال</a:t>
            </a:r>
            <a:endParaRPr lang="en-US"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01987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7394"/>
                                        </p:tgtEl>
                                        <p:attrNameLst>
                                          <p:attrName>style.visibility</p:attrName>
                                        </p:attrNameLst>
                                      </p:cBhvr>
                                      <p:to>
                                        <p:strVal val="visible"/>
                                      </p:to>
                                    </p:set>
                                    <p:anim calcmode="lin" valueType="num">
                                      <p:cBhvr additive="base">
                                        <p:cTn id="7" dur="500" fill="hold"/>
                                        <p:tgtEl>
                                          <p:spTgt spid="187394"/>
                                        </p:tgtEl>
                                        <p:attrNameLst>
                                          <p:attrName>ppt_x</p:attrName>
                                        </p:attrNameLst>
                                      </p:cBhvr>
                                      <p:tavLst>
                                        <p:tav tm="0">
                                          <p:val>
                                            <p:strVal val="0-#ppt_w/2"/>
                                          </p:val>
                                        </p:tav>
                                        <p:tav tm="100000">
                                          <p:val>
                                            <p:strVal val="#ppt_x"/>
                                          </p:val>
                                        </p:tav>
                                      </p:tavLst>
                                    </p:anim>
                                    <p:anim calcmode="lin" valueType="num">
                                      <p:cBhvr additive="base">
                                        <p:cTn id="8" dur="500" fill="hold"/>
                                        <p:tgtEl>
                                          <p:spTgt spid="1873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7395">
                                            <p:txEl>
                                              <p:pRg st="0" end="0"/>
                                            </p:txEl>
                                          </p:spTgt>
                                        </p:tgtEl>
                                        <p:attrNameLst>
                                          <p:attrName>style.visibility</p:attrName>
                                        </p:attrNameLst>
                                      </p:cBhvr>
                                      <p:to>
                                        <p:strVal val="visible"/>
                                      </p:to>
                                    </p:set>
                                    <p:anim calcmode="lin" valueType="num">
                                      <p:cBhvr additive="base">
                                        <p:cTn id="13" dur="500" fill="hold"/>
                                        <p:tgtEl>
                                          <p:spTgt spid="18739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873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7395">
                                            <p:txEl>
                                              <p:pRg st="1" end="1"/>
                                            </p:txEl>
                                          </p:spTgt>
                                        </p:tgtEl>
                                        <p:attrNameLst>
                                          <p:attrName>style.visibility</p:attrName>
                                        </p:attrNameLst>
                                      </p:cBhvr>
                                      <p:to>
                                        <p:strVal val="visible"/>
                                      </p:to>
                                    </p:set>
                                    <p:anim calcmode="lin" valueType="num">
                                      <p:cBhvr additive="base">
                                        <p:cTn id="19" dur="500" fill="hold"/>
                                        <p:tgtEl>
                                          <p:spTgt spid="187395">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873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87395">
                                            <p:txEl>
                                              <p:pRg st="2" end="2"/>
                                            </p:txEl>
                                          </p:spTgt>
                                        </p:tgtEl>
                                        <p:attrNameLst>
                                          <p:attrName>style.visibility</p:attrName>
                                        </p:attrNameLst>
                                      </p:cBhvr>
                                      <p:to>
                                        <p:strVal val="visible"/>
                                      </p:to>
                                    </p:set>
                                    <p:anim calcmode="lin" valueType="num">
                                      <p:cBhvr additive="base">
                                        <p:cTn id="25" dur="500" fill="hold"/>
                                        <p:tgtEl>
                                          <p:spTgt spid="187395">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873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87395">
                                            <p:txEl>
                                              <p:pRg st="3" end="3"/>
                                            </p:txEl>
                                          </p:spTgt>
                                        </p:tgtEl>
                                        <p:attrNameLst>
                                          <p:attrName>style.visibility</p:attrName>
                                        </p:attrNameLst>
                                      </p:cBhvr>
                                      <p:to>
                                        <p:strVal val="visible"/>
                                      </p:to>
                                    </p:set>
                                    <p:anim calcmode="lin" valueType="num">
                                      <p:cBhvr additive="base">
                                        <p:cTn id="31" dur="500" fill="hold"/>
                                        <p:tgtEl>
                                          <p:spTgt spid="187395">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8739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87395">
                                            <p:txEl>
                                              <p:pRg st="5" end="5"/>
                                            </p:txEl>
                                          </p:spTgt>
                                        </p:tgtEl>
                                        <p:attrNameLst>
                                          <p:attrName>style.visibility</p:attrName>
                                        </p:attrNameLst>
                                      </p:cBhvr>
                                      <p:to>
                                        <p:strVal val="visible"/>
                                      </p:to>
                                    </p:set>
                                    <p:anim calcmode="lin" valueType="num">
                                      <p:cBhvr additive="base">
                                        <p:cTn id="37" dur="500" fill="hold"/>
                                        <p:tgtEl>
                                          <p:spTgt spid="18739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8739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87395">
                                            <p:txEl>
                                              <p:pRg st="6" end="6"/>
                                            </p:txEl>
                                          </p:spTgt>
                                        </p:tgtEl>
                                        <p:attrNameLst>
                                          <p:attrName>style.visibility</p:attrName>
                                        </p:attrNameLst>
                                      </p:cBhvr>
                                      <p:to>
                                        <p:strVal val="visible"/>
                                      </p:to>
                                    </p:set>
                                    <p:anim calcmode="lin" valueType="num">
                                      <p:cBhvr additive="base">
                                        <p:cTn id="43" dur="500" fill="hold"/>
                                        <p:tgtEl>
                                          <p:spTgt spid="187395">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8739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87395">
                                            <p:txEl>
                                              <p:pRg st="7" end="7"/>
                                            </p:txEl>
                                          </p:spTgt>
                                        </p:tgtEl>
                                        <p:attrNameLst>
                                          <p:attrName>style.visibility</p:attrName>
                                        </p:attrNameLst>
                                      </p:cBhvr>
                                      <p:to>
                                        <p:strVal val="visible"/>
                                      </p:to>
                                    </p:set>
                                    <p:anim calcmode="lin" valueType="num">
                                      <p:cBhvr additive="base">
                                        <p:cTn id="49" dur="500" fill="hold"/>
                                        <p:tgtEl>
                                          <p:spTgt spid="187395">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87395">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87396">
                                            <p:txEl>
                                              <p:pRg st="0" end="0"/>
                                            </p:txEl>
                                          </p:spTgt>
                                        </p:tgtEl>
                                        <p:attrNameLst>
                                          <p:attrName>style.visibility</p:attrName>
                                        </p:attrNameLst>
                                      </p:cBhvr>
                                      <p:to>
                                        <p:strVal val="visible"/>
                                      </p:to>
                                    </p:set>
                                    <p:animEffect transition="in" filter="blinds(horizontal)">
                                      <p:cBhvr>
                                        <p:cTn id="55" dur="500"/>
                                        <p:tgtEl>
                                          <p:spTgt spid="187396">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187396">
                                            <p:txEl>
                                              <p:pRg st="1" end="1"/>
                                            </p:txEl>
                                          </p:spTgt>
                                        </p:tgtEl>
                                        <p:attrNameLst>
                                          <p:attrName>style.visibility</p:attrName>
                                        </p:attrNameLst>
                                      </p:cBhvr>
                                      <p:to>
                                        <p:strVal val="visible"/>
                                      </p:to>
                                    </p:set>
                                    <p:animEffect transition="in" filter="blinds(horizontal)">
                                      <p:cBhvr>
                                        <p:cTn id="60" dur="500"/>
                                        <p:tgtEl>
                                          <p:spTgt spid="187396">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187396">
                                            <p:txEl>
                                              <p:pRg st="2" end="2"/>
                                            </p:txEl>
                                          </p:spTgt>
                                        </p:tgtEl>
                                        <p:attrNameLst>
                                          <p:attrName>style.visibility</p:attrName>
                                        </p:attrNameLst>
                                      </p:cBhvr>
                                      <p:to>
                                        <p:strVal val="visible"/>
                                      </p:to>
                                    </p:set>
                                    <p:animEffect transition="in" filter="blinds(horizontal)">
                                      <p:cBhvr>
                                        <p:cTn id="65" dur="500"/>
                                        <p:tgtEl>
                                          <p:spTgt spid="187396">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187396">
                                            <p:txEl>
                                              <p:pRg st="3" end="3"/>
                                            </p:txEl>
                                          </p:spTgt>
                                        </p:tgtEl>
                                        <p:attrNameLst>
                                          <p:attrName>style.visibility</p:attrName>
                                        </p:attrNameLst>
                                      </p:cBhvr>
                                      <p:to>
                                        <p:strVal val="visible"/>
                                      </p:to>
                                    </p:set>
                                    <p:animEffect transition="in" filter="blinds(horizontal)">
                                      <p:cBhvr>
                                        <p:cTn id="70" dur="500"/>
                                        <p:tgtEl>
                                          <p:spTgt spid="187396">
                                            <p:txEl>
                                              <p:pRg st="3" end="3"/>
                                            </p:txEl>
                                          </p:spTgt>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187396">
                                            <p:txEl>
                                              <p:pRg st="5" end="5"/>
                                            </p:txEl>
                                          </p:spTgt>
                                        </p:tgtEl>
                                        <p:attrNameLst>
                                          <p:attrName>style.visibility</p:attrName>
                                        </p:attrNameLst>
                                      </p:cBhvr>
                                      <p:to>
                                        <p:strVal val="visible"/>
                                      </p:to>
                                    </p:set>
                                    <p:animEffect transition="in" filter="blinds(horizontal)">
                                      <p:cBhvr>
                                        <p:cTn id="75" dur="500"/>
                                        <p:tgtEl>
                                          <p:spTgt spid="187396">
                                            <p:txEl>
                                              <p:pRg st="5" end="5"/>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187396">
                                            <p:txEl>
                                              <p:pRg st="6" end="6"/>
                                            </p:txEl>
                                          </p:spTgt>
                                        </p:tgtEl>
                                        <p:attrNameLst>
                                          <p:attrName>style.visibility</p:attrName>
                                        </p:attrNameLst>
                                      </p:cBhvr>
                                      <p:to>
                                        <p:strVal val="visible"/>
                                      </p:to>
                                    </p:set>
                                    <p:animEffect transition="in" filter="blinds(horizontal)">
                                      <p:cBhvr>
                                        <p:cTn id="80" dur="500"/>
                                        <p:tgtEl>
                                          <p:spTgt spid="187396">
                                            <p:txEl>
                                              <p:pRg st="6" end="6"/>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187396">
                                            <p:txEl>
                                              <p:pRg st="7" end="7"/>
                                            </p:txEl>
                                          </p:spTgt>
                                        </p:tgtEl>
                                        <p:attrNameLst>
                                          <p:attrName>style.visibility</p:attrName>
                                        </p:attrNameLst>
                                      </p:cBhvr>
                                      <p:to>
                                        <p:strVal val="visible"/>
                                      </p:to>
                                    </p:set>
                                    <p:animEffect transition="in" filter="blinds(horizontal)">
                                      <p:cBhvr>
                                        <p:cTn id="85" dur="500"/>
                                        <p:tgtEl>
                                          <p:spTgt spid="18739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4" grpId="0" autoUpdateAnimBg="0"/>
      <p:bldP spid="187395" grpId="0" build="p" autoUpdateAnimBg="0"/>
      <p:bldP spid="187396"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pPr eaLnBrk="1" hangingPunct="1">
              <a:defRPr/>
            </a:pPr>
            <a:r>
              <a:rPr lang="ar-JO" b="0" dirty="0">
                <a:solidFill>
                  <a:srgbClr val="FFFFFF"/>
                </a:solidFill>
                <a:latin typeface="Arial" panose="020B0604020202020204" pitchFamily="34" charset="0"/>
                <a:cs typeface="Arial" panose="020B0604020202020204" pitchFamily="34" charset="0"/>
              </a:rPr>
              <a:t>رسالة رومية مقابل رسالة يعقوب</a:t>
            </a:r>
            <a:endParaRPr lang="en-US" dirty="0">
              <a:solidFill>
                <a:srgbClr val="FFFFFF"/>
              </a:solidFill>
              <a:latin typeface="Arial" panose="020B0604020202020204" pitchFamily="34" charset="0"/>
              <a:cs typeface="Arial" panose="020B0604020202020204" pitchFamily="34" charset="0"/>
            </a:endParaRPr>
          </a:p>
        </p:txBody>
      </p:sp>
      <p:grpSp>
        <p:nvGrpSpPr>
          <p:cNvPr id="2" name="Group 3"/>
          <p:cNvGrpSpPr>
            <a:grpSpLocks/>
          </p:cNvGrpSpPr>
          <p:nvPr/>
        </p:nvGrpSpPr>
        <p:grpSpPr bwMode="auto">
          <a:xfrm>
            <a:off x="0" y="1676400"/>
            <a:ext cx="9144000" cy="5181600"/>
            <a:chOff x="-3" y="-3"/>
            <a:chExt cx="5765" cy="2827"/>
          </a:xfrm>
        </p:grpSpPr>
        <p:grpSp>
          <p:nvGrpSpPr>
            <p:cNvPr id="642052" name="Group 4"/>
            <p:cNvGrpSpPr>
              <a:grpSpLocks/>
            </p:cNvGrpSpPr>
            <p:nvPr/>
          </p:nvGrpSpPr>
          <p:grpSpPr bwMode="auto">
            <a:xfrm>
              <a:off x="0" y="0"/>
              <a:ext cx="5759" cy="2821"/>
              <a:chOff x="0" y="0"/>
              <a:chExt cx="5759" cy="2821"/>
            </a:xfrm>
          </p:grpSpPr>
          <p:grpSp>
            <p:nvGrpSpPr>
              <p:cNvPr id="642054" name="Group 5"/>
              <p:cNvGrpSpPr>
                <a:grpSpLocks/>
              </p:cNvGrpSpPr>
              <p:nvPr/>
            </p:nvGrpSpPr>
            <p:grpSpPr bwMode="auto">
              <a:xfrm>
                <a:off x="0" y="0"/>
                <a:ext cx="1919" cy="403"/>
                <a:chOff x="0" y="0"/>
                <a:chExt cx="1919" cy="403"/>
              </a:xfrm>
            </p:grpSpPr>
            <p:sp>
              <p:nvSpPr>
                <p:cNvPr id="642115" name="Rectangle 6"/>
                <p:cNvSpPr>
                  <a:spLocks noChangeArrowheads="1"/>
                </p:cNvSpPr>
                <p:nvPr/>
              </p:nvSpPr>
              <p:spPr bwMode="auto">
                <a:xfrm>
                  <a:off x="43" y="0"/>
                  <a:ext cx="1833" cy="403"/>
                </a:xfrm>
                <a:prstGeom prst="rect">
                  <a:avLst/>
                </a:prstGeom>
                <a:solidFill>
                  <a:srgbClr val="8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b="1" dirty="0">
                      <a:solidFill>
                        <a:srgbClr val="FFFFFF"/>
                      </a:solidFill>
                      <a:latin typeface="Arial" charset="0"/>
                      <a:ea typeface="ＭＳ Ｐゴシック" charset="0"/>
                      <a:cs typeface="Times New Roman" charset="0"/>
                    </a:rPr>
                    <a:t>يعقوب</a:t>
                  </a:r>
                  <a:endParaRPr kumimoji="1" lang="en-GB" sz="2400" dirty="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dirty="0">
                    <a:solidFill>
                      <a:srgbClr val="FFFFFF"/>
                    </a:solidFill>
                    <a:latin typeface="Arial" charset="0"/>
                    <a:ea typeface="ＭＳ Ｐゴシック" charset="0"/>
                    <a:cs typeface="Arial" charset="0"/>
                  </a:endParaRPr>
                </a:p>
              </p:txBody>
            </p:sp>
            <p:sp>
              <p:nvSpPr>
                <p:cNvPr id="642116" name="Rectangle 7"/>
                <p:cNvSpPr>
                  <a:spLocks noChangeArrowheads="1"/>
                </p:cNvSpPr>
                <p:nvPr/>
              </p:nvSpPr>
              <p:spPr bwMode="auto">
                <a:xfrm>
                  <a:off x="0" y="0"/>
                  <a:ext cx="1919"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55" name="Group 8"/>
              <p:cNvGrpSpPr>
                <a:grpSpLocks/>
              </p:cNvGrpSpPr>
              <p:nvPr/>
            </p:nvGrpSpPr>
            <p:grpSpPr bwMode="auto">
              <a:xfrm>
                <a:off x="1919" y="0"/>
                <a:ext cx="1920" cy="403"/>
                <a:chOff x="1919" y="0"/>
                <a:chExt cx="1920" cy="403"/>
              </a:xfrm>
            </p:grpSpPr>
            <p:sp>
              <p:nvSpPr>
                <p:cNvPr id="642113" name="Rectangle 9"/>
                <p:cNvSpPr>
                  <a:spLocks noChangeArrowheads="1"/>
                </p:cNvSpPr>
                <p:nvPr/>
              </p:nvSpPr>
              <p:spPr bwMode="auto">
                <a:xfrm>
                  <a:off x="1962" y="0"/>
                  <a:ext cx="1834" cy="403"/>
                </a:xfrm>
                <a:prstGeom prst="rect">
                  <a:avLst/>
                </a:prstGeom>
                <a:solidFill>
                  <a:srgbClr val="8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b="1" dirty="0">
                      <a:solidFill>
                        <a:srgbClr val="FFFFFF"/>
                      </a:solidFill>
                      <a:latin typeface="Arial" charset="0"/>
                      <a:ea typeface="ＭＳ Ｐゴシック" charset="0"/>
                      <a:cs typeface="Times New Roman" charset="0"/>
                    </a:rPr>
                    <a:t>رومية</a:t>
                  </a:r>
                  <a:endParaRPr kumimoji="1" lang="en-GB" sz="2400" dirty="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dirty="0">
                    <a:solidFill>
                      <a:srgbClr val="FFFFFF"/>
                    </a:solidFill>
                    <a:latin typeface="Arial" charset="0"/>
                    <a:ea typeface="ＭＳ Ｐゴシック" charset="0"/>
                    <a:cs typeface="Arial" charset="0"/>
                  </a:endParaRPr>
                </a:p>
              </p:txBody>
            </p:sp>
            <p:sp>
              <p:nvSpPr>
                <p:cNvPr id="642114" name="Rectangle 10"/>
                <p:cNvSpPr>
                  <a:spLocks noChangeArrowheads="1"/>
                </p:cNvSpPr>
                <p:nvPr/>
              </p:nvSpPr>
              <p:spPr bwMode="auto">
                <a:xfrm>
                  <a:off x="1919" y="0"/>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56" name="Group 11"/>
              <p:cNvGrpSpPr>
                <a:grpSpLocks/>
              </p:cNvGrpSpPr>
              <p:nvPr/>
            </p:nvGrpSpPr>
            <p:grpSpPr bwMode="auto">
              <a:xfrm>
                <a:off x="3839" y="0"/>
                <a:ext cx="1920" cy="403"/>
                <a:chOff x="3839" y="0"/>
                <a:chExt cx="1920" cy="403"/>
              </a:xfrm>
            </p:grpSpPr>
            <p:sp>
              <p:nvSpPr>
                <p:cNvPr id="642111" name="Rectangle 12"/>
                <p:cNvSpPr>
                  <a:spLocks noChangeArrowheads="1"/>
                </p:cNvSpPr>
                <p:nvPr/>
              </p:nvSpPr>
              <p:spPr bwMode="auto">
                <a:xfrm>
                  <a:off x="3882" y="0"/>
                  <a:ext cx="1834" cy="403"/>
                </a:xfrm>
                <a:prstGeom prst="rect">
                  <a:avLst/>
                </a:prstGeom>
                <a:solidFill>
                  <a:srgbClr val="8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b="1" dirty="0">
                      <a:solidFill>
                        <a:srgbClr val="FFFFFF"/>
                      </a:solidFill>
                      <a:latin typeface="Arial" charset="0"/>
                      <a:ea typeface="ＭＳ Ｐゴシック" charset="0"/>
                      <a:cs typeface="Times New Roman" charset="0"/>
                    </a:rPr>
                    <a:t>الكتاب</a:t>
                  </a:r>
                  <a:endParaRPr kumimoji="1" lang="en-GB" sz="2400" dirty="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dirty="0">
                    <a:solidFill>
                      <a:srgbClr val="FFFFFF"/>
                    </a:solidFill>
                    <a:latin typeface="Arial" charset="0"/>
                    <a:ea typeface="ＭＳ Ｐゴシック" charset="0"/>
                    <a:cs typeface="Arial" charset="0"/>
                  </a:endParaRPr>
                </a:p>
              </p:txBody>
            </p:sp>
            <p:sp>
              <p:nvSpPr>
                <p:cNvPr id="642112" name="Rectangle 13"/>
                <p:cNvSpPr>
                  <a:spLocks noChangeArrowheads="1"/>
                </p:cNvSpPr>
                <p:nvPr/>
              </p:nvSpPr>
              <p:spPr bwMode="auto">
                <a:xfrm>
                  <a:off x="3839" y="0"/>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57" name="Group 14"/>
              <p:cNvGrpSpPr>
                <a:grpSpLocks/>
              </p:cNvGrpSpPr>
              <p:nvPr/>
            </p:nvGrpSpPr>
            <p:grpSpPr bwMode="auto">
              <a:xfrm>
                <a:off x="0" y="403"/>
                <a:ext cx="1919" cy="403"/>
                <a:chOff x="0" y="403"/>
                <a:chExt cx="1919" cy="403"/>
              </a:xfrm>
            </p:grpSpPr>
            <p:sp>
              <p:nvSpPr>
                <p:cNvPr id="642109" name="Rectangle 15"/>
                <p:cNvSpPr>
                  <a:spLocks noChangeArrowheads="1"/>
                </p:cNvSpPr>
                <p:nvPr/>
              </p:nvSpPr>
              <p:spPr bwMode="auto">
                <a:xfrm>
                  <a:off x="43" y="403"/>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b="1" dirty="0">
                      <a:solidFill>
                        <a:srgbClr val="FFFFFF"/>
                      </a:solidFill>
                      <a:latin typeface="Arial" charset="0"/>
                      <a:ea typeface="ＭＳ Ｐゴシック" charset="0"/>
                      <a:cs typeface="Times New Roman" charset="0"/>
                    </a:rPr>
                    <a:t>يعقوب</a:t>
                  </a:r>
                  <a:endParaRPr kumimoji="1" lang="en-GB" sz="2400" b="1" dirty="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b="1" dirty="0">
                    <a:solidFill>
                      <a:srgbClr val="FFFFFF"/>
                    </a:solidFill>
                    <a:latin typeface="Arial" charset="0"/>
                    <a:ea typeface="ＭＳ Ｐゴシック" charset="0"/>
                    <a:cs typeface="Arial" charset="0"/>
                  </a:endParaRPr>
                </a:p>
              </p:txBody>
            </p:sp>
            <p:sp>
              <p:nvSpPr>
                <p:cNvPr id="642110" name="Rectangle 16"/>
                <p:cNvSpPr>
                  <a:spLocks noChangeArrowheads="1"/>
                </p:cNvSpPr>
                <p:nvPr/>
              </p:nvSpPr>
              <p:spPr bwMode="auto">
                <a:xfrm>
                  <a:off x="0" y="403"/>
                  <a:ext cx="1919"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58" name="Group 17"/>
              <p:cNvGrpSpPr>
                <a:grpSpLocks/>
              </p:cNvGrpSpPr>
              <p:nvPr/>
            </p:nvGrpSpPr>
            <p:grpSpPr bwMode="auto">
              <a:xfrm>
                <a:off x="1919" y="403"/>
                <a:ext cx="1920" cy="403"/>
                <a:chOff x="1919" y="403"/>
                <a:chExt cx="1920" cy="403"/>
              </a:xfrm>
            </p:grpSpPr>
            <p:sp>
              <p:nvSpPr>
                <p:cNvPr id="642107" name="Rectangle 18"/>
                <p:cNvSpPr>
                  <a:spLocks noChangeArrowheads="1"/>
                </p:cNvSpPr>
                <p:nvPr/>
              </p:nvSpPr>
              <p:spPr bwMode="auto">
                <a:xfrm>
                  <a:off x="1962" y="403"/>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b="1" dirty="0">
                      <a:solidFill>
                        <a:srgbClr val="FFFFFF"/>
                      </a:solidFill>
                      <a:latin typeface="Arial" charset="0"/>
                      <a:ea typeface="ＭＳ Ｐゴシック" charset="0"/>
                      <a:cs typeface="Times New Roman" charset="0"/>
                    </a:rPr>
                    <a:t>بولس</a:t>
                  </a:r>
                  <a:endParaRPr kumimoji="1" lang="en-GB" sz="2400" b="1" dirty="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b="1" dirty="0">
                    <a:solidFill>
                      <a:srgbClr val="FFFFFF"/>
                    </a:solidFill>
                    <a:latin typeface="Arial" charset="0"/>
                    <a:ea typeface="ＭＳ Ｐゴシック" charset="0"/>
                    <a:cs typeface="Arial" charset="0"/>
                  </a:endParaRPr>
                </a:p>
              </p:txBody>
            </p:sp>
            <p:sp>
              <p:nvSpPr>
                <p:cNvPr id="642108" name="Rectangle 19"/>
                <p:cNvSpPr>
                  <a:spLocks noChangeArrowheads="1"/>
                </p:cNvSpPr>
                <p:nvPr/>
              </p:nvSpPr>
              <p:spPr bwMode="auto">
                <a:xfrm>
                  <a:off x="1919" y="403"/>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59" name="Group 20"/>
              <p:cNvGrpSpPr>
                <a:grpSpLocks/>
              </p:cNvGrpSpPr>
              <p:nvPr/>
            </p:nvGrpSpPr>
            <p:grpSpPr bwMode="auto">
              <a:xfrm>
                <a:off x="3839" y="403"/>
                <a:ext cx="1920" cy="403"/>
                <a:chOff x="3839" y="403"/>
                <a:chExt cx="1920" cy="403"/>
              </a:xfrm>
            </p:grpSpPr>
            <p:sp>
              <p:nvSpPr>
                <p:cNvPr id="642105" name="Rectangle 21"/>
                <p:cNvSpPr>
                  <a:spLocks noChangeArrowheads="1"/>
                </p:cNvSpPr>
                <p:nvPr/>
              </p:nvSpPr>
              <p:spPr bwMode="auto">
                <a:xfrm>
                  <a:off x="3882" y="403"/>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b="1" dirty="0">
                      <a:solidFill>
                        <a:srgbClr val="FFFFFF"/>
                      </a:solidFill>
                      <a:latin typeface="Arial" charset="0"/>
                      <a:ea typeface="ＭＳ Ｐゴシック" charset="0"/>
                      <a:cs typeface="Times New Roman" charset="0"/>
                    </a:rPr>
                    <a:t>المؤلف</a:t>
                  </a:r>
                  <a:endParaRPr kumimoji="1" lang="en-GB" sz="2400" b="1" dirty="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b="1" dirty="0">
                    <a:solidFill>
                      <a:srgbClr val="FFFFFF"/>
                    </a:solidFill>
                    <a:latin typeface="Arial" charset="0"/>
                    <a:ea typeface="ＭＳ Ｐゴシック" charset="0"/>
                    <a:cs typeface="Arial" charset="0"/>
                  </a:endParaRPr>
                </a:p>
              </p:txBody>
            </p:sp>
            <p:sp>
              <p:nvSpPr>
                <p:cNvPr id="642106" name="Rectangle 22"/>
                <p:cNvSpPr>
                  <a:spLocks noChangeArrowheads="1"/>
                </p:cNvSpPr>
                <p:nvPr/>
              </p:nvSpPr>
              <p:spPr bwMode="auto">
                <a:xfrm>
                  <a:off x="3839" y="403"/>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60" name="Group 23"/>
              <p:cNvGrpSpPr>
                <a:grpSpLocks/>
              </p:cNvGrpSpPr>
              <p:nvPr/>
            </p:nvGrpSpPr>
            <p:grpSpPr bwMode="auto">
              <a:xfrm>
                <a:off x="0" y="806"/>
                <a:ext cx="1919" cy="403"/>
                <a:chOff x="0" y="806"/>
                <a:chExt cx="1919" cy="403"/>
              </a:xfrm>
            </p:grpSpPr>
            <p:sp>
              <p:nvSpPr>
                <p:cNvPr id="642103" name="Rectangle 24"/>
                <p:cNvSpPr>
                  <a:spLocks noChangeArrowheads="1"/>
                </p:cNvSpPr>
                <p:nvPr/>
              </p:nvSpPr>
              <p:spPr bwMode="auto">
                <a:xfrm>
                  <a:off x="43" y="806"/>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b="1" dirty="0">
                      <a:solidFill>
                        <a:srgbClr val="FFFFFF"/>
                      </a:solidFill>
                      <a:latin typeface="Arial" charset="0"/>
                      <a:ea typeface="ＭＳ Ｐゴシック" charset="0"/>
                      <a:cs typeface="Times New Roman" charset="0"/>
                    </a:rPr>
                    <a:t>44- 48 ب. م</a:t>
                  </a:r>
                  <a:endParaRPr kumimoji="1" lang="en-GB" sz="2400" b="1" dirty="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b="1" dirty="0">
                    <a:solidFill>
                      <a:srgbClr val="FFFFFF"/>
                    </a:solidFill>
                    <a:latin typeface="Arial" charset="0"/>
                    <a:ea typeface="ＭＳ Ｐゴシック" charset="0"/>
                    <a:cs typeface="Arial" charset="0"/>
                  </a:endParaRPr>
                </a:p>
              </p:txBody>
            </p:sp>
            <p:sp>
              <p:nvSpPr>
                <p:cNvPr id="642104" name="Rectangle 25"/>
                <p:cNvSpPr>
                  <a:spLocks noChangeArrowheads="1"/>
                </p:cNvSpPr>
                <p:nvPr/>
              </p:nvSpPr>
              <p:spPr bwMode="auto">
                <a:xfrm>
                  <a:off x="0" y="806"/>
                  <a:ext cx="1919"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61" name="Group 26"/>
              <p:cNvGrpSpPr>
                <a:grpSpLocks/>
              </p:cNvGrpSpPr>
              <p:nvPr/>
            </p:nvGrpSpPr>
            <p:grpSpPr bwMode="auto">
              <a:xfrm>
                <a:off x="1919" y="806"/>
                <a:ext cx="1920" cy="403"/>
                <a:chOff x="1919" y="806"/>
                <a:chExt cx="1920" cy="403"/>
              </a:xfrm>
            </p:grpSpPr>
            <p:sp>
              <p:nvSpPr>
                <p:cNvPr id="642101" name="Rectangle 27"/>
                <p:cNvSpPr>
                  <a:spLocks noChangeArrowheads="1"/>
                </p:cNvSpPr>
                <p:nvPr/>
              </p:nvSpPr>
              <p:spPr bwMode="auto">
                <a:xfrm>
                  <a:off x="1962" y="806"/>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b="1" dirty="0">
                      <a:solidFill>
                        <a:srgbClr val="FFFFFF"/>
                      </a:solidFill>
                      <a:latin typeface="Arial" charset="0"/>
                      <a:ea typeface="ＭＳ Ｐゴシック" charset="0"/>
                      <a:cs typeface="Times New Roman" charset="0"/>
                    </a:rPr>
                    <a:t>56 ب. م</a:t>
                  </a:r>
                  <a:endParaRPr kumimoji="1" lang="en-GB" sz="2400" b="1" dirty="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b="1" dirty="0">
                    <a:solidFill>
                      <a:srgbClr val="FFFFFF"/>
                    </a:solidFill>
                    <a:latin typeface="Arial" charset="0"/>
                    <a:ea typeface="ＭＳ Ｐゴシック" charset="0"/>
                    <a:cs typeface="Arial" charset="0"/>
                  </a:endParaRPr>
                </a:p>
              </p:txBody>
            </p:sp>
            <p:sp>
              <p:nvSpPr>
                <p:cNvPr id="642102" name="Rectangle 28"/>
                <p:cNvSpPr>
                  <a:spLocks noChangeArrowheads="1"/>
                </p:cNvSpPr>
                <p:nvPr/>
              </p:nvSpPr>
              <p:spPr bwMode="auto">
                <a:xfrm>
                  <a:off x="1919" y="806"/>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62" name="Group 29"/>
              <p:cNvGrpSpPr>
                <a:grpSpLocks/>
              </p:cNvGrpSpPr>
              <p:nvPr/>
            </p:nvGrpSpPr>
            <p:grpSpPr bwMode="auto">
              <a:xfrm>
                <a:off x="3839" y="806"/>
                <a:ext cx="1920" cy="403"/>
                <a:chOff x="3839" y="806"/>
                <a:chExt cx="1920" cy="403"/>
              </a:xfrm>
            </p:grpSpPr>
            <p:sp>
              <p:nvSpPr>
                <p:cNvPr id="642099" name="Rectangle 30"/>
                <p:cNvSpPr>
                  <a:spLocks noChangeArrowheads="1"/>
                </p:cNvSpPr>
                <p:nvPr/>
              </p:nvSpPr>
              <p:spPr bwMode="auto">
                <a:xfrm>
                  <a:off x="3882" y="806"/>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b="1" dirty="0">
                      <a:solidFill>
                        <a:srgbClr val="FFFFFF"/>
                      </a:solidFill>
                      <a:latin typeface="Arial" charset="0"/>
                      <a:ea typeface="ＭＳ Ｐゴシック" charset="0"/>
                      <a:cs typeface="Times New Roman" charset="0"/>
                    </a:rPr>
                    <a:t>التاريخ</a:t>
                  </a:r>
                  <a:endParaRPr kumimoji="1" lang="en-GB" sz="2400" b="1" dirty="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b="1" dirty="0">
                    <a:solidFill>
                      <a:srgbClr val="FFFFFF"/>
                    </a:solidFill>
                    <a:latin typeface="Arial" charset="0"/>
                    <a:ea typeface="ＭＳ Ｐゴシック" charset="0"/>
                    <a:cs typeface="Arial" charset="0"/>
                  </a:endParaRPr>
                </a:p>
              </p:txBody>
            </p:sp>
            <p:sp>
              <p:nvSpPr>
                <p:cNvPr id="642100" name="Rectangle 31"/>
                <p:cNvSpPr>
                  <a:spLocks noChangeArrowheads="1"/>
                </p:cNvSpPr>
                <p:nvPr/>
              </p:nvSpPr>
              <p:spPr bwMode="auto">
                <a:xfrm>
                  <a:off x="3839" y="806"/>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63" name="Group 32"/>
              <p:cNvGrpSpPr>
                <a:grpSpLocks/>
              </p:cNvGrpSpPr>
              <p:nvPr/>
            </p:nvGrpSpPr>
            <p:grpSpPr bwMode="auto">
              <a:xfrm>
                <a:off x="0" y="1209"/>
                <a:ext cx="1919" cy="403"/>
                <a:chOff x="0" y="1209"/>
                <a:chExt cx="1919" cy="403"/>
              </a:xfrm>
            </p:grpSpPr>
            <p:sp>
              <p:nvSpPr>
                <p:cNvPr id="642097" name="Rectangle 33"/>
                <p:cNvSpPr>
                  <a:spLocks noChangeArrowheads="1"/>
                </p:cNvSpPr>
                <p:nvPr/>
              </p:nvSpPr>
              <p:spPr bwMode="auto">
                <a:xfrm>
                  <a:off x="43" y="1209"/>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b="1" dirty="0">
                      <a:solidFill>
                        <a:srgbClr val="FFFFFF"/>
                      </a:solidFill>
                      <a:latin typeface="Arial" charset="0"/>
                      <a:ea typeface="ＭＳ Ｐゴシック" charset="0"/>
                      <a:cs typeface="Times New Roman" charset="0"/>
                    </a:rPr>
                    <a:t>مصطلح غير تقني</a:t>
                  </a:r>
                  <a:endParaRPr kumimoji="1" lang="en-GB" sz="1200" dirty="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dirty="0">
                    <a:solidFill>
                      <a:srgbClr val="FFFFFF"/>
                    </a:solidFill>
                    <a:latin typeface="Arial" charset="0"/>
                    <a:ea typeface="ＭＳ Ｐゴシック" charset="0"/>
                    <a:cs typeface="Arial" charset="0"/>
                  </a:endParaRPr>
                </a:p>
              </p:txBody>
            </p:sp>
            <p:sp>
              <p:nvSpPr>
                <p:cNvPr id="642098" name="Rectangle 34"/>
                <p:cNvSpPr>
                  <a:spLocks noChangeArrowheads="1"/>
                </p:cNvSpPr>
                <p:nvPr/>
              </p:nvSpPr>
              <p:spPr bwMode="auto">
                <a:xfrm>
                  <a:off x="0" y="1209"/>
                  <a:ext cx="1919"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64" name="Group 35"/>
              <p:cNvGrpSpPr>
                <a:grpSpLocks/>
              </p:cNvGrpSpPr>
              <p:nvPr/>
            </p:nvGrpSpPr>
            <p:grpSpPr bwMode="auto">
              <a:xfrm>
                <a:off x="1919" y="1209"/>
                <a:ext cx="1920" cy="403"/>
                <a:chOff x="1919" y="1209"/>
                <a:chExt cx="1920" cy="403"/>
              </a:xfrm>
            </p:grpSpPr>
            <p:sp>
              <p:nvSpPr>
                <p:cNvPr id="642095" name="Rectangle 36"/>
                <p:cNvSpPr>
                  <a:spLocks noChangeArrowheads="1"/>
                </p:cNvSpPr>
                <p:nvPr/>
              </p:nvSpPr>
              <p:spPr bwMode="auto">
                <a:xfrm>
                  <a:off x="1962" y="120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b="1" dirty="0">
                      <a:solidFill>
                        <a:srgbClr val="FFFFFF"/>
                      </a:solidFill>
                      <a:latin typeface="Arial" charset="0"/>
                      <a:ea typeface="ＭＳ Ｐゴシック" charset="0"/>
                      <a:cs typeface="Times New Roman" charset="0"/>
                    </a:rPr>
                    <a:t>مصطلح تقني</a:t>
                  </a:r>
                  <a:endParaRPr kumimoji="1" lang="en-GB" sz="2400" b="1" dirty="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b="1" dirty="0">
                    <a:solidFill>
                      <a:srgbClr val="FFFFFF"/>
                    </a:solidFill>
                    <a:latin typeface="Arial" charset="0"/>
                    <a:ea typeface="ＭＳ Ｐゴシック" charset="0"/>
                    <a:cs typeface="Arial" charset="0"/>
                  </a:endParaRPr>
                </a:p>
              </p:txBody>
            </p:sp>
            <p:sp>
              <p:nvSpPr>
                <p:cNvPr id="642096" name="Rectangle 37"/>
                <p:cNvSpPr>
                  <a:spLocks noChangeArrowheads="1"/>
                </p:cNvSpPr>
                <p:nvPr/>
              </p:nvSpPr>
              <p:spPr bwMode="auto">
                <a:xfrm>
                  <a:off x="1919" y="1209"/>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65" name="Group 38"/>
              <p:cNvGrpSpPr>
                <a:grpSpLocks/>
              </p:cNvGrpSpPr>
              <p:nvPr/>
            </p:nvGrpSpPr>
            <p:grpSpPr bwMode="auto">
              <a:xfrm>
                <a:off x="3839" y="1209"/>
                <a:ext cx="1920" cy="403"/>
                <a:chOff x="3839" y="1209"/>
                <a:chExt cx="1920" cy="403"/>
              </a:xfrm>
            </p:grpSpPr>
            <p:sp>
              <p:nvSpPr>
                <p:cNvPr id="642093" name="Rectangle 39"/>
                <p:cNvSpPr>
                  <a:spLocks noChangeArrowheads="1"/>
                </p:cNvSpPr>
                <p:nvPr/>
              </p:nvSpPr>
              <p:spPr bwMode="auto">
                <a:xfrm>
                  <a:off x="3882" y="120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b="1" dirty="0">
                      <a:solidFill>
                        <a:srgbClr val="FFFFFF"/>
                      </a:solidFill>
                      <a:latin typeface="Arial" charset="0"/>
                      <a:ea typeface="ＭＳ Ｐゴシック" charset="0"/>
                      <a:cs typeface="Times New Roman" charset="0"/>
                    </a:rPr>
                    <a:t>التبرير هو</a:t>
                  </a:r>
                  <a:endParaRPr kumimoji="1" lang="en-GB" sz="2400" b="1" dirty="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b="1" dirty="0">
                    <a:solidFill>
                      <a:srgbClr val="FFFFFF"/>
                    </a:solidFill>
                    <a:latin typeface="Arial" charset="0"/>
                    <a:ea typeface="ＭＳ Ｐゴシック" charset="0"/>
                    <a:cs typeface="Arial" charset="0"/>
                  </a:endParaRPr>
                </a:p>
              </p:txBody>
            </p:sp>
            <p:sp>
              <p:nvSpPr>
                <p:cNvPr id="642094" name="Rectangle 40"/>
                <p:cNvSpPr>
                  <a:spLocks noChangeArrowheads="1"/>
                </p:cNvSpPr>
                <p:nvPr/>
              </p:nvSpPr>
              <p:spPr bwMode="auto">
                <a:xfrm>
                  <a:off x="3839" y="1209"/>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66" name="Group 41"/>
              <p:cNvGrpSpPr>
                <a:grpSpLocks/>
              </p:cNvGrpSpPr>
              <p:nvPr/>
            </p:nvGrpSpPr>
            <p:grpSpPr bwMode="auto">
              <a:xfrm>
                <a:off x="0" y="1612"/>
                <a:ext cx="1919" cy="403"/>
                <a:chOff x="0" y="1612"/>
                <a:chExt cx="1919" cy="403"/>
              </a:xfrm>
            </p:grpSpPr>
            <p:sp>
              <p:nvSpPr>
                <p:cNvPr id="642091" name="Rectangle 42"/>
                <p:cNvSpPr>
                  <a:spLocks noChangeArrowheads="1"/>
                </p:cNvSpPr>
                <p:nvPr/>
              </p:nvSpPr>
              <p:spPr bwMode="auto">
                <a:xfrm>
                  <a:off x="43" y="1612"/>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b="1" dirty="0">
                      <a:solidFill>
                        <a:srgbClr val="FFFFFF"/>
                      </a:solidFill>
                      <a:latin typeface="Arial" charset="0"/>
                      <a:ea typeface="ＭＳ Ｐゴシック" charset="0"/>
                      <a:cs typeface="Times New Roman" charset="0"/>
                    </a:rPr>
                    <a:t>الإنسان (أفقي)</a:t>
                  </a:r>
                  <a:endParaRPr kumimoji="1" lang="en-GB" sz="2400" b="1" dirty="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b="1" dirty="0">
                    <a:solidFill>
                      <a:srgbClr val="FFFFFF"/>
                    </a:solidFill>
                    <a:latin typeface="Arial" charset="0"/>
                    <a:ea typeface="ＭＳ Ｐゴシック" charset="0"/>
                    <a:cs typeface="Arial" charset="0"/>
                  </a:endParaRPr>
                </a:p>
              </p:txBody>
            </p:sp>
            <p:sp>
              <p:nvSpPr>
                <p:cNvPr id="642092" name="Rectangle 43"/>
                <p:cNvSpPr>
                  <a:spLocks noChangeArrowheads="1"/>
                </p:cNvSpPr>
                <p:nvPr/>
              </p:nvSpPr>
              <p:spPr bwMode="auto">
                <a:xfrm>
                  <a:off x="0" y="1612"/>
                  <a:ext cx="1919"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67" name="Group 44"/>
              <p:cNvGrpSpPr>
                <a:grpSpLocks/>
              </p:cNvGrpSpPr>
              <p:nvPr/>
            </p:nvGrpSpPr>
            <p:grpSpPr bwMode="auto">
              <a:xfrm>
                <a:off x="1919" y="1612"/>
                <a:ext cx="1920" cy="403"/>
                <a:chOff x="1919" y="1612"/>
                <a:chExt cx="1920" cy="403"/>
              </a:xfrm>
            </p:grpSpPr>
            <p:sp>
              <p:nvSpPr>
                <p:cNvPr id="642089" name="Rectangle 45"/>
                <p:cNvSpPr>
                  <a:spLocks noChangeArrowheads="1"/>
                </p:cNvSpPr>
                <p:nvPr/>
              </p:nvSpPr>
              <p:spPr bwMode="auto">
                <a:xfrm>
                  <a:off x="1962" y="1612"/>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b="1" dirty="0">
                      <a:solidFill>
                        <a:srgbClr val="FFFFFF"/>
                      </a:solidFill>
                      <a:latin typeface="Arial" charset="0"/>
                      <a:ea typeface="ＭＳ Ｐゴシック" charset="0"/>
                      <a:cs typeface="Times New Roman" charset="0"/>
                    </a:rPr>
                    <a:t>الله (عمودي)</a:t>
                  </a:r>
                  <a:endParaRPr kumimoji="1" lang="en-GB" sz="2400" b="1" dirty="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b="1" dirty="0">
                    <a:solidFill>
                      <a:srgbClr val="FFFFFF"/>
                    </a:solidFill>
                    <a:latin typeface="Arial" charset="0"/>
                    <a:ea typeface="ＭＳ Ｐゴシック" charset="0"/>
                    <a:cs typeface="Arial" charset="0"/>
                  </a:endParaRPr>
                </a:p>
              </p:txBody>
            </p:sp>
            <p:sp>
              <p:nvSpPr>
                <p:cNvPr id="642090" name="Rectangle 46"/>
                <p:cNvSpPr>
                  <a:spLocks noChangeArrowheads="1"/>
                </p:cNvSpPr>
                <p:nvPr/>
              </p:nvSpPr>
              <p:spPr bwMode="auto">
                <a:xfrm>
                  <a:off x="1919" y="1612"/>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68" name="Group 47"/>
              <p:cNvGrpSpPr>
                <a:grpSpLocks/>
              </p:cNvGrpSpPr>
              <p:nvPr/>
            </p:nvGrpSpPr>
            <p:grpSpPr bwMode="auto">
              <a:xfrm>
                <a:off x="3839" y="1612"/>
                <a:ext cx="1920" cy="403"/>
                <a:chOff x="3839" y="1612"/>
                <a:chExt cx="1920" cy="403"/>
              </a:xfrm>
            </p:grpSpPr>
            <p:sp>
              <p:nvSpPr>
                <p:cNvPr id="642087" name="Rectangle 48"/>
                <p:cNvSpPr>
                  <a:spLocks noChangeArrowheads="1"/>
                </p:cNvSpPr>
                <p:nvPr/>
              </p:nvSpPr>
              <p:spPr bwMode="auto">
                <a:xfrm>
                  <a:off x="3882" y="1612"/>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b="1" dirty="0">
                      <a:solidFill>
                        <a:srgbClr val="FFFFFF"/>
                      </a:solidFill>
                      <a:latin typeface="Arial" charset="0"/>
                      <a:ea typeface="ＭＳ Ｐゴシック" charset="0"/>
                      <a:cs typeface="Times New Roman" charset="0"/>
                    </a:rPr>
                    <a:t>التبرير هو أمام</a:t>
                  </a:r>
                  <a:endParaRPr kumimoji="1" lang="en-GB" sz="2400" b="1" dirty="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b="1" dirty="0">
                    <a:solidFill>
                      <a:srgbClr val="FFFFFF"/>
                    </a:solidFill>
                    <a:latin typeface="Arial" charset="0"/>
                    <a:ea typeface="ＭＳ Ｐゴシック" charset="0"/>
                    <a:cs typeface="Arial" charset="0"/>
                  </a:endParaRPr>
                </a:p>
              </p:txBody>
            </p:sp>
            <p:sp>
              <p:nvSpPr>
                <p:cNvPr id="642088" name="Rectangle 49"/>
                <p:cNvSpPr>
                  <a:spLocks noChangeArrowheads="1"/>
                </p:cNvSpPr>
                <p:nvPr/>
              </p:nvSpPr>
              <p:spPr bwMode="auto">
                <a:xfrm>
                  <a:off x="3839" y="1612"/>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69" name="Group 50"/>
              <p:cNvGrpSpPr>
                <a:grpSpLocks/>
              </p:cNvGrpSpPr>
              <p:nvPr/>
            </p:nvGrpSpPr>
            <p:grpSpPr bwMode="auto">
              <a:xfrm>
                <a:off x="0" y="2015"/>
                <a:ext cx="1919" cy="403"/>
                <a:chOff x="0" y="2015"/>
                <a:chExt cx="1919" cy="403"/>
              </a:xfrm>
            </p:grpSpPr>
            <p:sp>
              <p:nvSpPr>
                <p:cNvPr id="642085" name="Rectangle 51"/>
                <p:cNvSpPr>
                  <a:spLocks noChangeArrowheads="1"/>
                </p:cNvSpPr>
                <p:nvPr/>
              </p:nvSpPr>
              <p:spPr bwMode="auto">
                <a:xfrm>
                  <a:off x="43" y="2015"/>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b="1" dirty="0">
                      <a:solidFill>
                        <a:srgbClr val="FFFFFF"/>
                      </a:solidFill>
                      <a:latin typeface="Arial" charset="0"/>
                      <a:ea typeface="ＭＳ Ｐゴシック" charset="0"/>
                      <a:cs typeface="Times New Roman" charset="0"/>
                    </a:rPr>
                    <a:t>بعد الخلاص</a:t>
                  </a:r>
                  <a:endParaRPr kumimoji="1" lang="en-GB" sz="2400" b="1" dirty="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b="1" dirty="0">
                    <a:solidFill>
                      <a:srgbClr val="FFFFFF"/>
                    </a:solidFill>
                    <a:latin typeface="Arial" charset="0"/>
                    <a:ea typeface="ＭＳ Ｐゴシック" charset="0"/>
                    <a:cs typeface="Arial" charset="0"/>
                  </a:endParaRPr>
                </a:p>
              </p:txBody>
            </p:sp>
            <p:sp>
              <p:nvSpPr>
                <p:cNvPr id="642086" name="Rectangle 52"/>
                <p:cNvSpPr>
                  <a:spLocks noChangeArrowheads="1"/>
                </p:cNvSpPr>
                <p:nvPr/>
              </p:nvSpPr>
              <p:spPr bwMode="auto">
                <a:xfrm>
                  <a:off x="0" y="2015"/>
                  <a:ext cx="1919"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70" name="Group 53"/>
              <p:cNvGrpSpPr>
                <a:grpSpLocks/>
              </p:cNvGrpSpPr>
              <p:nvPr/>
            </p:nvGrpSpPr>
            <p:grpSpPr bwMode="auto">
              <a:xfrm>
                <a:off x="1919" y="2015"/>
                <a:ext cx="1920" cy="403"/>
                <a:chOff x="1919" y="2015"/>
                <a:chExt cx="1920" cy="403"/>
              </a:xfrm>
            </p:grpSpPr>
            <p:sp>
              <p:nvSpPr>
                <p:cNvPr id="642083" name="Rectangle 54"/>
                <p:cNvSpPr>
                  <a:spLocks noChangeArrowheads="1"/>
                </p:cNvSpPr>
                <p:nvPr/>
              </p:nvSpPr>
              <p:spPr bwMode="auto">
                <a:xfrm>
                  <a:off x="1962" y="2015"/>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b="1" dirty="0">
                      <a:solidFill>
                        <a:srgbClr val="FFFFFF"/>
                      </a:solidFill>
                      <a:latin typeface="Arial" charset="0"/>
                      <a:ea typeface="ＭＳ Ｐゴシック" charset="0"/>
                      <a:cs typeface="Times New Roman" charset="0"/>
                    </a:rPr>
                    <a:t>في بداية الخلاص</a:t>
                  </a:r>
                  <a:endParaRPr kumimoji="1" lang="en-GB" sz="2400" b="1" dirty="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b="1" dirty="0">
                    <a:solidFill>
                      <a:srgbClr val="FFFFFF"/>
                    </a:solidFill>
                    <a:latin typeface="Arial" charset="0"/>
                    <a:ea typeface="ＭＳ Ｐゴシック" charset="0"/>
                    <a:cs typeface="Arial" charset="0"/>
                  </a:endParaRPr>
                </a:p>
              </p:txBody>
            </p:sp>
            <p:sp>
              <p:nvSpPr>
                <p:cNvPr id="642084" name="Rectangle 55"/>
                <p:cNvSpPr>
                  <a:spLocks noChangeArrowheads="1"/>
                </p:cNvSpPr>
                <p:nvPr/>
              </p:nvSpPr>
              <p:spPr bwMode="auto">
                <a:xfrm>
                  <a:off x="1919" y="2015"/>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71" name="Group 56"/>
              <p:cNvGrpSpPr>
                <a:grpSpLocks/>
              </p:cNvGrpSpPr>
              <p:nvPr/>
            </p:nvGrpSpPr>
            <p:grpSpPr bwMode="auto">
              <a:xfrm>
                <a:off x="3839" y="2015"/>
                <a:ext cx="1920" cy="403"/>
                <a:chOff x="3839" y="2015"/>
                <a:chExt cx="1920" cy="403"/>
              </a:xfrm>
            </p:grpSpPr>
            <p:sp>
              <p:nvSpPr>
                <p:cNvPr id="642081" name="Rectangle 57"/>
                <p:cNvSpPr>
                  <a:spLocks noChangeArrowheads="1"/>
                </p:cNvSpPr>
                <p:nvPr/>
              </p:nvSpPr>
              <p:spPr bwMode="auto">
                <a:xfrm>
                  <a:off x="3882" y="2015"/>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b="1" dirty="0">
                      <a:solidFill>
                        <a:srgbClr val="FFFFFF"/>
                      </a:solidFill>
                      <a:latin typeface="Arial" charset="0"/>
                      <a:ea typeface="ＭＳ Ｐゴシック" charset="0"/>
                      <a:cs typeface="Times New Roman" charset="0"/>
                    </a:rPr>
                    <a:t>الإيمان هو</a:t>
                  </a:r>
                  <a:endParaRPr kumimoji="1" lang="en-GB" sz="2400" b="1" dirty="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b="1" dirty="0">
                    <a:solidFill>
                      <a:srgbClr val="FFFFFF"/>
                    </a:solidFill>
                    <a:latin typeface="Arial" charset="0"/>
                    <a:ea typeface="ＭＳ Ｐゴシック" charset="0"/>
                    <a:cs typeface="Arial" charset="0"/>
                  </a:endParaRPr>
                </a:p>
              </p:txBody>
            </p:sp>
            <p:sp>
              <p:nvSpPr>
                <p:cNvPr id="642082" name="Rectangle 58"/>
                <p:cNvSpPr>
                  <a:spLocks noChangeArrowheads="1"/>
                </p:cNvSpPr>
                <p:nvPr/>
              </p:nvSpPr>
              <p:spPr bwMode="auto">
                <a:xfrm>
                  <a:off x="3839" y="2015"/>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72" name="Group 59"/>
              <p:cNvGrpSpPr>
                <a:grpSpLocks/>
              </p:cNvGrpSpPr>
              <p:nvPr/>
            </p:nvGrpSpPr>
            <p:grpSpPr bwMode="auto">
              <a:xfrm>
                <a:off x="0" y="2418"/>
                <a:ext cx="1919" cy="403"/>
                <a:chOff x="0" y="2418"/>
                <a:chExt cx="1919" cy="403"/>
              </a:xfrm>
            </p:grpSpPr>
            <p:sp>
              <p:nvSpPr>
                <p:cNvPr id="642079" name="Rectangle 60"/>
                <p:cNvSpPr>
                  <a:spLocks noChangeArrowheads="1"/>
                </p:cNvSpPr>
                <p:nvPr/>
              </p:nvSpPr>
              <p:spPr bwMode="auto">
                <a:xfrm>
                  <a:off x="43" y="2418"/>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b="1" dirty="0">
                      <a:solidFill>
                        <a:srgbClr val="FFFFFF"/>
                      </a:solidFill>
                      <a:latin typeface="Arial" charset="0"/>
                      <a:ea typeface="ＭＳ Ｐゴシック" charset="0"/>
                      <a:cs typeface="Times New Roman" charset="0"/>
                    </a:rPr>
                    <a:t>الأعمال</a:t>
                  </a:r>
                  <a:endParaRPr kumimoji="1" lang="en-GB" sz="2400" b="1" dirty="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dirty="0">
                    <a:solidFill>
                      <a:srgbClr val="FFFFFF"/>
                    </a:solidFill>
                    <a:latin typeface="Arial" charset="0"/>
                    <a:ea typeface="ＭＳ Ｐゴシック" charset="0"/>
                    <a:cs typeface="Arial" charset="0"/>
                  </a:endParaRPr>
                </a:p>
              </p:txBody>
            </p:sp>
            <p:sp>
              <p:nvSpPr>
                <p:cNvPr id="642080" name="Rectangle 61"/>
                <p:cNvSpPr>
                  <a:spLocks noChangeArrowheads="1"/>
                </p:cNvSpPr>
                <p:nvPr/>
              </p:nvSpPr>
              <p:spPr bwMode="auto">
                <a:xfrm>
                  <a:off x="0" y="2418"/>
                  <a:ext cx="1919"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73" name="Group 62"/>
              <p:cNvGrpSpPr>
                <a:grpSpLocks/>
              </p:cNvGrpSpPr>
              <p:nvPr/>
            </p:nvGrpSpPr>
            <p:grpSpPr bwMode="auto">
              <a:xfrm>
                <a:off x="1919" y="2418"/>
                <a:ext cx="1920" cy="403"/>
                <a:chOff x="1919" y="2418"/>
                <a:chExt cx="1920" cy="403"/>
              </a:xfrm>
            </p:grpSpPr>
            <p:sp>
              <p:nvSpPr>
                <p:cNvPr id="642077" name="Rectangle 63"/>
                <p:cNvSpPr>
                  <a:spLocks noChangeArrowheads="1"/>
                </p:cNvSpPr>
                <p:nvPr/>
              </p:nvSpPr>
              <p:spPr bwMode="auto">
                <a:xfrm>
                  <a:off x="1962" y="2418"/>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b="1" dirty="0">
                      <a:solidFill>
                        <a:srgbClr val="FFFFFF"/>
                      </a:solidFill>
                      <a:latin typeface="Arial" charset="0"/>
                      <a:ea typeface="ＭＳ Ｐゴシック" charset="0"/>
                      <a:cs typeface="Times New Roman" charset="0"/>
                    </a:rPr>
                    <a:t>الإيمان</a:t>
                  </a:r>
                  <a:endParaRPr kumimoji="1" lang="en-GB" sz="2400" b="1" dirty="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b="1" dirty="0">
                    <a:solidFill>
                      <a:srgbClr val="FFFFFF"/>
                    </a:solidFill>
                    <a:latin typeface="Arial" charset="0"/>
                    <a:ea typeface="ＭＳ Ｐゴシック" charset="0"/>
                    <a:cs typeface="Arial" charset="0"/>
                  </a:endParaRPr>
                </a:p>
              </p:txBody>
            </p:sp>
            <p:sp>
              <p:nvSpPr>
                <p:cNvPr id="642078" name="Rectangle 64"/>
                <p:cNvSpPr>
                  <a:spLocks noChangeArrowheads="1"/>
                </p:cNvSpPr>
                <p:nvPr/>
              </p:nvSpPr>
              <p:spPr bwMode="auto">
                <a:xfrm>
                  <a:off x="1919" y="2418"/>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74" name="Group 65"/>
              <p:cNvGrpSpPr>
                <a:grpSpLocks/>
              </p:cNvGrpSpPr>
              <p:nvPr/>
            </p:nvGrpSpPr>
            <p:grpSpPr bwMode="auto">
              <a:xfrm>
                <a:off x="3839" y="2418"/>
                <a:ext cx="1920" cy="403"/>
                <a:chOff x="3839" y="2418"/>
                <a:chExt cx="1920" cy="403"/>
              </a:xfrm>
            </p:grpSpPr>
            <p:sp>
              <p:nvSpPr>
                <p:cNvPr id="642075" name="Rectangle 66"/>
                <p:cNvSpPr>
                  <a:spLocks noChangeArrowheads="1"/>
                </p:cNvSpPr>
                <p:nvPr/>
              </p:nvSpPr>
              <p:spPr bwMode="auto">
                <a:xfrm>
                  <a:off x="3882" y="2418"/>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b="1" dirty="0">
                      <a:solidFill>
                        <a:srgbClr val="FFFFFF"/>
                      </a:solidFill>
                      <a:latin typeface="Arial" charset="0"/>
                      <a:ea typeface="ＭＳ Ｐゴシック" charset="0"/>
                      <a:cs typeface="Times New Roman" charset="0"/>
                    </a:rPr>
                    <a:t>يتم التركيز على</a:t>
                  </a:r>
                  <a:endParaRPr kumimoji="1" lang="en-GB" sz="2400" b="1" dirty="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dirty="0">
                    <a:solidFill>
                      <a:srgbClr val="FFFFFF"/>
                    </a:solidFill>
                    <a:latin typeface="Arial" charset="0"/>
                    <a:ea typeface="ＭＳ Ｐゴシック" charset="0"/>
                    <a:cs typeface="Arial" charset="0"/>
                  </a:endParaRPr>
                </a:p>
              </p:txBody>
            </p:sp>
            <p:sp>
              <p:nvSpPr>
                <p:cNvPr id="642076" name="Rectangle 67"/>
                <p:cNvSpPr>
                  <a:spLocks noChangeArrowheads="1"/>
                </p:cNvSpPr>
                <p:nvPr/>
              </p:nvSpPr>
              <p:spPr bwMode="auto">
                <a:xfrm>
                  <a:off x="3839" y="2418"/>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sp>
          <p:nvSpPr>
            <p:cNvPr id="642053" name="Rectangle 68"/>
            <p:cNvSpPr>
              <a:spLocks noChangeArrowheads="1"/>
            </p:cNvSpPr>
            <p:nvPr/>
          </p:nvSpPr>
          <p:spPr bwMode="auto">
            <a:xfrm>
              <a:off x="-3" y="-3"/>
              <a:ext cx="5765" cy="2827"/>
            </a:xfrm>
            <a:prstGeom prst="rect">
              <a:avLst/>
            </a:prstGeom>
            <a:noFill/>
            <a:ln w="11112"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sp>
        <p:nvSpPr>
          <p:cNvPr id="642051" name="Text Box 69"/>
          <p:cNvSpPr txBox="1">
            <a:spLocks noChangeArrowheads="1"/>
          </p:cNvSpPr>
          <p:nvPr/>
        </p:nvSpPr>
        <p:spPr bwMode="auto">
          <a:xfrm>
            <a:off x="8305800" y="55563"/>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US" sz="2000" b="1">
                <a:solidFill>
                  <a:srgbClr val="FFFFFF"/>
                </a:solidFill>
                <a:latin typeface="Arial" charset="0"/>
                <a:cs typeface="Arial" charset="0"/>
              </a:rPr>
              <a:t>272</a:t>
            </a:r>
          </a:p>
        </p:txBody>
      </p:sp>
    </p:spTree>
    <p:extLst>
      <p:ext uri="{BB962C8B-B14F-4D97-AF65-F5344CB8AC3E}">
        <p14:creationId xmlns:p14="http://schemas.microsoft.com/office/powerpoint/2010/main" val="464061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6370"/>
                                        </p:tgtEl>
                                        <p:attrNameLst>
                                          <p:attrName>style.visibility</p:attrName>
                                        </p:attrNameLst>
                                      </p:cBhvr>
                                      <p:to>
                                        <p:strVal val="visible"/>
                                      </p:to>
                                    </p:set>
                                    <p:animEffect transition="in" filter="blinds(horizontal)">
                                      <p:cBhvr>
                                        <p:cTn id="7" dur="500"/>
                                        <p:tgtEl>
                                          <p:spTgt spid="1863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0"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Text Box 2"/>
          <p:cNvSpPr txBox="1">
            <a:spLocks noChangeArrowheads="1"/>
          </p:cNvSpPr>
          <p:nvPr/>
        </p:nvSpPr>
        <p:spPr bwMode="auto">
          <a:xfrm>
            <a:off x="2590800" y="2209800"/>
            <a:ext cx="5334000"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fontAlgn="base">
              <a:spcBef>
                <a:spcPct val="50000"/>
              </a:spcBef>
              <a:spcAft>
                <a:spcPct val="0"/>
              </a:spcAft>
            </a:pPr>
            <a:r>
              <a:rPr lang="ar-JO" sz="4800" b="1" dirty="0">
                <a:solidFill>
                  <a:srgbClr val="FFFFFF"/>
                </a:solidFill>
                <a:latin typeface="Arial" panose="020B0604020202020204" pitchFamily="34" charset="0"/>
                <a:cs typeface="Arial" panose="020B0604020202020204" pitchFamily="34" charset="0"/>
              </a:rPr>
              <a:t>يرى البعض الآخر</a:t>
            </a:r>
          </a:p>
          <a:p>
            <a:pPr algn="r" defTabSz="914400" fontAlgn="base">
              <a:spcBef>
                <a:spcPct val="50000"/>
              </a:spcBef>
              <a:spcAft>
                <a:spcPct val="0"/>
              </a:spcAft>
            </a:pPr>
            <a:r>
              <a:rPr lang="ar-JO" sz="4800" b="1" dirty="0">
                <a:solidFill>
                  <a:srgbClr val="FFFFFF"/>
                </a:solidFill>
                <a:latin typeface="Arial" panose="020B0604020202020204" pitchFamily="34" charset="0"/>
                <a:cs typeface="Arial" panose="020B0604020202020204" pitchFamily="34" charset="0"/>
              </a:rPr>
              <a:t>الإيمان الحقيقي</a:t>
            </a:r>
          </a:p>
          <a:p>
            <a:pPr algn="r" defTabSz="914400" fontAlgn="base">
              <a:spcBef>
                <a:spcPct val="50000"/>
              </a:spcBef>
              <a:spcAft>
                <a:spcPct val="0"/>
              </a:spcAft>
            </a:pPr>
            <a:r>
              <a:rPr lang="ar-JO" sz="4800" b="1" dirty="0">
                <a:solidFill>
                  <a:srgbClr val="FFFFFF"/>
                </a:solidFill>
                <a:latin typeface="Arial" panose="020B0604020202020204" pitchFamily="34" charset="0"/>
                <a:cs typeface="Arial" panose="020B0604020202020204" pitchFamily="34" charset="0"/>
              </a:rPr>
              <a:t>بالأعمال!</a:t>
            </a:r>
            <a:endParaRPr lang="en-US" sz="4800" b="1" dirty="0">
              <a:solidFill>
                <a:srgbClr val="FFFFFF"/>
              </a:solidFill>
              <a:latin typeface="Arial" panose="020B0604020202020204" pitchFamily="34" charset="0"/>
              <a:cs typeface="Arial" panose="020B0604020202020204" pitchFamily="34" charset="0"/>
            </a:endParaRPr>
          </a:p>
        </p:txBody>
      </p:sp>
      <p:sp>
        <p:nvSpPr>
          <p:cNvPr id="188419" name="Rectangle 3"/>
          <p:cNvSpPr>
            <a:spLocks noGrp="1" noChangeArrowheads="1"/>
          </p:cNvSpPr>
          <p:nvPr>
            <p:ph type="title"/>
          </p:nvPr>
        </p:nvSpPr>
        <p:spPr/>
        <p:txBody>
          <a:bodyPr/>
          <a:lstStyle/>
          <a:p>
            <a:pPr eaLnBrk="1" hangingPunct="1">
              <a:defRPr/>
            </a:pPr>
            <a:r>
              <a:rPr lang="ar-JO" sz="3600" b="0" dirty="0">
                <a:solidFill>
                  <a:schemeClr val="tx1"/>
                </a:solidFill>
                <a:latin typeface="Arial" panose="020B0604020202020204" pitchFamily="34" charset="0"/>
                <a:ea typeface="+mj-ea"/>
                <a:cs typeface="Arial" panose="020B0604020202020204" pitchFamily="34" charset="0"/>
              </a:rPr>
              <a:t>الفكرة الرئيسيّة في يعقوب 2: 14- 26</a:t>
            </a:r>
            <a:endParaRPr lang="en-US" sz="3600" b="0" dirty="0">
              <a:solidFill>
                <a:schemeClr val="tx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42723719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41989" name="Text Box 1029"/>
          <p:cNvSpPr txBox="1">
            <a:spLocks noChangeArrowheads="1"/>
          </p:cNvSpPr>
          <p:nvPr/>
        </p:nvSpPr>
        <p:spPr bwMode="auto">
          <a:xfrm>
            <a:off x="4765346" y="1123462"/>
            <a:ext cx="20574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لا</a:t>
            </a:r>
            <a:endPar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41990" name="Text Box 1030"/>
          <p:cNvSpPr txBox="1">
            <a:spLocks noChangeArrowheads="1"/>
          </p:cNvSpPr>
          <p:nvPr/>
        </p:nvSpPr>
        <p:spPr bwMode="auto">
          <a:xfrm>
            <a:off x="675935" y="1150849"/>
            <a:ext cx="1579405"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نعم</a:t>
            </a:r>
            <a:endPar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41991" name="Text Box 1031"/>
          <p:cNvSpPr txBox="1">
            <a:spLocks noChangeArrowheads="1"/>
          </p:cNvSpPr>
          <p:nvPr/>
        </p:nvSpPr>
        <p:spPr bwMode="auto">
          <a:xfrm>
            <a:off x="0" y="2337950"/>
            <a:ext cx="293969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الإصلاحي</a:t>
            </a:r>
            <a:endParaRPr kumimoji="0" lang="en-US" sz="32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41992" name="Text Box 1032"/>
          <p:cNvSpPr txBox="1">
            <a:spLocks noChangeArrowheads="1"/>
          </p:cNvSpPr>
          <p:nvPr/>
        </p:nvSpPr>
        <p:spPr bwMode="auto">
          <a:xfrm>
            <a:off x="65486" y="3587082"/>
            <a:ext cx="2889203"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لا يمكن                  حدوث الإرتداد</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153616" name="Text Box 1041"/>
          <p:cNvSpPr txBox="1">
            <a:spLocks noChangeArrowheads="1"/>
          </p:cNvSpPr>
          <p:nvPr/>
        </p:nvSpPr>
        <p:spPr bwMode="auto">
          <a:xfrm>
            <a:off x="8281406" y="76200"/>
            <a:ext cx="88197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274ج</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17" name="Down Arrow 16"/>
          <p:cNvSpPr/>
          <p:nvPr/>
        </p:nvSpPr>
        <p:spPr bwMode="auto">
          <a:xfrm>
            <a:off x="1364944" y="1698252"/>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18" name="Down Arrow 17"/>
          <p:cNvSpPr/>
          <p:nvPr/>
        </p:nvSpPr>
        <p:spPr bwMode="auto">
          <a:xfrm rot="3838595">
            <a:off x="2769849" y="-39006"/>
            <a:ext cx="344657" cy="1836879"/>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Times New Roman" pitchFamily="-110" charset="0"/>
              <a:ea typeface="ＭＳ Ｐゴシック" charset="0"/>
              <a:cs typeface="+mn-cs"/>
            </a:endParaRPr>
          </a:p>
        </p:txBody>
      </p:sp>
      <p:sp>
        <p:nvSpPr>
          <p:cNvPr id="19" name="Down Arrow 18"/>
          <p:cNvSpPr/>
          <p:nvPr/>
        </p:nvSpPr>
        <p:spPr bwMode="auto">
          <a:xfrm rot="17836087">
            <a:off x="4236757" y="42683"/>
            <a:ext cx="290286" cy="1649915"/>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0" name="Down Arrow 19"/>
          <p:cNvSpPr/>
          <p:nvPr/>
        </p:nvSpPr>
        <p:spPr bwMode="auto">
          <a:xfrm>
            <a:off x="1364944" y="292203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1" name="Text Box 1032"/>
          <p:cNvSpPr txBox="1">
            <a:spLocks noChangeArrowheads="1"/>
          </p:cNvSpPr>
          <p:nvPr/>
        </p:nvSpPr>
        <p:spPr bwMode="auto">
          <a:xfrm>
            <a:off x="77466" y="5480949"/>
            <a:ext cx="2889203"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ضمان أبدي                لكن بدون تأكيد</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22" name="Down Arrow 21"/>
          <p:cNvSpPr/>
          <p:nvPr/>
        </p:nvSpPr>
        <p:spPr bwMode="auto">
          <a:xfrm>
            <a:off x="1364944" y="4806394"/>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3" name="Text Box 1031"/>
          <p:cNvSpPr txBox="1">
            <a:spLocks noChangeArrowheads="1"/>
          </p:cNvSpPr>
          <p:nvPr/>
        </p:nvSpPr>
        <p:spPr bwMode="auto">
          <a:xfrm>
            <a:off x="6001424" y="2307052"/>
            <a:ext cx="314257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marR="0" lvl="0" indent="0" algn="ctr" defTabSz="914400" eaLnBrk="0" fontAlgn="base" hangingPunct="0">
              <a:lnSpc>
                <a:spcPct val="100000"/>
              </a:lnSpc>
              <a:spcBef>
                <a:spcPct val="50000"/>
              </a:spcBef>
              <a:spcAft>
                <a:spcPct val="0"/>
              </a:spcAft>
              <a:buClrTx/>
              <a:buSzTx/>
              <a:buFontTx/>
              <a:buNone/>
              <a:tabLst/>
              <a:defRPr kumimoji="0" sz="3200" b="1" i="0" u="none" strike="noStrike" cap="none" spc="0" normalizeH="0" baseline="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defRPr>
            </a:lvl1pPr>
            <a:lvl2pPr marL="742950" indent="-285750">
              <a:defRPr sz="2400">
                <a:latin typeface="Times New Roman" charset="0"/>
                <a:ea typeface="ＭＳ Ｐゴシック" charset="0"/>
              </a:defRPr>
            </a:lvl2pPr>
            <a:lvl3pPr marL="1143000" indent="-228600">
              <a:defRPr sz="2400">
                <a:latin typeface="Times New Roman" charset="0"/>
                <a:ea typeface="ＭＳ Ｐゴシック" charset="0"/>
              </a:defRPr>
            </a:lvl3pPr>
            <a:lvl4pPr marL="1600200" indent="-228600">
              <a:defRPr sz="2400">
                <a:latin typeface="Times New Roman" charset="0"/>
                <a:ea typeface="ＭＳ Ｐゴシック" charset="0"/>
              </a:defRPr>
            </a:lvl4pPr>
            <a:lvl5pPr marL="2057400" indent="-22860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الأرميني</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24" name="Text Box 1032"/>
          <p:cNvSpPr txBox="1">
            <a:spLocks noChangeArrowheads="1"/>
          </p:cNvSpPr>
          <p:nvPr/>
        </p:nvSpPr>
        <p:spPr bwMode="auto">
          <a:xfrm>
            <a:off x="6254797" y="3556184"/>
            <a:ext cx="2889203"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الإرتداد يقود                إلى فقدان الخلاص</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25" name="Down Arrow 24"/>
          <p:cNvSpPr/>
          <p:nvPr/>
        </p:nvSpPr>
        <p:spPr bwMode="auto">
          <a:xfrm rot="17773393">
            <a:off x="6410491" y="1303248"/>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6" name="Down Arrow 25"/>
          <p:cNvSpPr/>
          <p:nvPr/>
        </p:nvSpPr>
        <p:spPr bwMode="auto">
          <a:xfrm>
            <a:off x="7554255" y="292203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7" name="Text Box 1032"/>
          <p:cNvSpPr txBox="1">
            <a:spLocks noChangeArrowheads="1"/>
          </p:cNvSpPr>
          <p:nvPr/>
        </p:nvSpPr>
        <p:spPr bwMode="auto">
          <a:xfrm>
            <a:off x="5921713" y="5480949"/>
            <a:ext cx="3234267"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لا ضمان أبدي                    و لا تأكيد</a:t>
            </a:r>
          </a:p>
        </p:txBody>
      </p:sp>
      <p:sp>
        <p:nvSpPr>
          <p:cNvPr id="28" name="Down Arrow 27"/>
          <p:cNvSpPr/>
          <p:nvPr/>
        </p:nvSpPr>
        <p:spPr bwMode="auto">
          <a:xfrm>
            <a:off x="7554255" y="4806394"/>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9" name="Text Box 1031"/>
          <p:cNvSpPr txBox="1">
            <a:spLocks noChangeArrowheads="1"/>
          </p:cNvSpPr>
          <p:nvPr/>
        </p:nvSpPr>
        <p:spPr bwMode="auto">
          <a:xfrm>
            <a:off x="2855830" y="2331016"/>
            <a:ext cx="3250047"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شركاء</a:t>
            </a:r>
          </a:p>
        </p:txBody>
      </p:sp>
      <p:sp>
        <p:nvSpPr>
          <p:cNvPr id="30" name="Text Box 1032"/>
          <p:cNvSpPr txBox="1">
            <a:spLocks noChangeArrowheads="1"/>
          </p:cNvSpPr>
          <p:nvPr/>
        </p:nvSpPr>
        <p:spPr bwMode="auto">
          <a:xfrm>
            <a:off x="3036252" y="3580148"/>
            <a:ext cx="2889203"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الإرتداد يقود                إلى فقدان المكافآت</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31" name="Down Arrow 30"/>
          <p:cNvSpPr/>
          <p:nvPr/>
        </p:nvSpPr>
        <p:spPr bwMode="auto">
          <a:xfrm rot="3279538">
            <a:off x="4951922" y="1347687"/>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32" name="Down Arrow 31"/>
          <p:cNvSpPr/>
          <p:nvPr/>
        </p:nvSpPr>
        <p:spPr bwMode="auto">
          <a:xfrm>
            <a:off x="4335710" y="292203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33" name="Text Box 1032"/>
          <p:cNvSpPr txBox="1">
            <a:spLocks noChangeArrowheads="1"/>
          </p:cNvSpPr>
          <p:nvPr/>
        </p:nvSpPr>
        <p:spPr bwMode="auto">
          <a:xfrm>
            <a:off x="2933525" y="5480949"/>
            <a:ext cx="3094656"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ضمان أبدي                   مع تأكيد</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34" name="Down Arrow 33"/>
          <p:cNvSpPr/>
          <p:nvPr/>
        </p:nvSpPr>
        <p:spPr bwMode="auto">
          <a:xfrm>
            <a:off x="4335710" y="4806394"/>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153615" name="Rectangle 1040"/>
          <p:cNvSpPr>
            <a:spLocks noGrp="1" noChangeArrowheads="1"/>
          </p:cNvSpPr>
          <p:nvPr>
            <p:ph type="title" idx="4294967295"/>
          </p:nvPr>
        </p:nvSpPr>
        <p:spPr>
          <a:xfrm>
            <a:off x="0" y="-6338"/>
            <a:ext cx="8209328" cy="584775"/>
          </a:xfrm>
          <a:solidFill>
            <a:schemeClr val="tx1"/>
          </a:solidFill>
        </p:spPr>
        <p:txBody>
          <a:bodyPr wrap="square" anchor="ctr">
            <a:spAutoFit/>
          </a:bodyPr>
          <a:lstStyle/>
          <a:p>
            <a:pPr>
              <a:spcBef>
                <a:spcPct val="50000"/>
              </a:spcBef>
            </a:pPr>
            <a:r>
              <a:rPr lang="ar-JO" altLang="ja-JP" sz="3200" b="1" dirty="0">
                <a:solidFill>
                  <a:schemeClr val="bg1"/>
                </a:solidFill>
                <a:effectLst>
                  <a:glow rad="228600">
                    <a:schemeClr val="accent4">
                      <a:satMod val="175000"/>
                    </a:schemeClr>
                  </a:glow>
                </a:effectLst>
                <a:latin typeface="Arial" charset="0"/>
                <a:ea typeface="ＭＳ Ｐゴシック" charset="0"/>
              </a:rPr>
              <a:t>هل سيثابر كل مسيحي حقيقي بأمانة حتى الموت ؟</a:t>
            </a:r>
            <a:endParaRPr lang="en-US" sz="3200" b="1" dirty="0">
              <a:solidFill>
                <a:schemeClr val="bg1"/>
              </a:solidFill>
              <a:effectLst>
                <a:outerShdw blurRad="50800" dist="63500" dir="2700000" algn="tl" rotWithShape="0">
                  <a:srgbClr val="000000"/>
                </a:outerShdw>
              </a:effectLst>
              <a:latin typeface="Arial" charset="0"/>
              <a:ea typeface="ＭＳ Ｐゴシック" charset="0"/>
            </a:endParaRPr>
          </a:p>
        </p:txBody>
      </p:sp>
    </p:spTree>
    <p:extLst>
      <p:ext uri="{BB962C8B-B14F-4D97-AF65-F5344CB8AC3E}">
        <p14:creationId xmlns:p14="http://schemas.microsoft.com/office/powerpoint/2010/main" val="271838829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1990"/>
                                        </p:tgtEl>
                                        <p:attrNameLst>
                                          <p:attrName>style.visibility</p:attrName>
                                        </p:attrNameLst>
                                      </p:cBhvr>
                                      <p:to>
                                        <p:strVal val="visible"/>
                                      </p:to>
                                    </p:set>
                                    <p:animEffect transition="in" filter="wipe(up)">
                                      <p:cBhvr>
                                        <p:cTn id="10" dur="500"/>
                                        <p:tgtEl>
                                          <p:spTgt spid="4199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1991"/>
                                        </p:tgtEl>
                                        <p:attrNameLst>
                                          <p:attrName>style.visibility</p:attrName>
                                        </p:attrNameLst>
                                      </p:cBhvr>
                                      <p:to>
                                        <p:strVal val="visible"/>
                                      </p:to>
                                    </p:set>
                                    <p:animEffect transition="in" filter="wipe(up)">
                                      <p:cBhvr>
                                        <p:cTn id="18" dur="500"/>
                                        <p:tgtEl>
                                          <p:spTgt spid="4199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1992"/>
                                        </p:tgtEl>
                                        <p:attrNameLst>
                                          <p:attrName>style.visibility</p:attrName>
                                        </p:attrNameLst>
                                      </p:cBhvr>
                                      <p:to>
                                        <p:strVal val="visible"/>
                                      </p:to>
                                    </p:set>
                                    <p:animEffect transition="in" filter="wipe(up)">
                                      <p:cBhvr>
                                        <p:cTn id="26" dur="500"/>
                                        <p:tgtEl>
                                          <p:spTgt spid="4199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up)">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500"/>
                                        <p:tgtEl>
                                          <p:spTgt spid="1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1989"/>
                                        </p:tgtEl>
                                        <p:attrNameLst>
                                          <p:attrName>style.visibility</p:attrName>
                                        </p:attrNameLst>
                                      </p:cBhvr>
                                      <p:to>
                                        <p:strVal val="visible"/>
                                      </p:to>
                                    </p:set>
                                    <p:animEffect transition="in" filter="wipe(up)">
                                      <p:cBhvr>
                                        <p:cTn id="42" dur="500"/>
                                        <p:tgtEl>
                                          <p:spTgt spid="4198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up)">
                                      <p:cBhvr>
                                        <p:cTn id="47" dur="500"/>
                                        <p:tgtEl>
                                          <p:spTgt spid="25"/>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up)">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up)">
                                      <p:cBhvr>
                                        <p:cTn id="55" dur="500"/>
                                        <p:tgtEl>
                                          <p:spTgt spid="26"/>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up)">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up)">
                                      <p:cBhvr>
                                        <p:cTn id="63" dur="500"/>
                                        <p:tgtEl>
                                          <p:spTgt spid="28"/>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up)">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up)">
                                      <p:cBhvr>
                                        <p:cTn id="71" dur="500"/>
                                        <p:tgtEl>
                                          <p:spTgt spid="31"/>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up)">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up)">
                                      <p:cBhvr>
                                        <p:cTn id="79" dur="500"/>
                                        <p:tgtEl>
                                          <p:spTgt spid="32"/>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up)">
                                      <p:cBhvr>
                                        <p:cTn id="82" dur="5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up)">
                                      <p:cBhvr>
                                        <p:cTn id="87" dur="500"/>
                                        <p:tgtEl>
                                          <p:spTgt spid="34"/>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ipe(up)">
                                      <p:cBhvr>
                                        <p:cTn id="9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P spid="41990" grpId="0"/>
      <p:bldP spid="41991" grpId="0"/>
      <p:bldP spid="41992" grpId="0"/>
      <p:bldP spid="17" grpId="0" animBg="1"/>
      <p:bldP spid="18" grpId="0" animBg="1"/>
      <p:bldP spid="19" grpId="0" animBg="1"/>
      <p:bldP spid="20" grpId="0" animBg="1"/>
      <p:bldP spid="21" grpId="0"/>
      <p:bldP spid="22" grpId="0" animBg="1"/>
      <p:bldP spid="23" grpId="0"/>
      <p:bldP spid="24" grpId="0"/>
      <p:bldP spid="25" grpId="0" animBg="1"/>
      <p:bldP spid="26" grpId="0" animBg="1"/>
      <p:bldP spid="27" grpId="0"/>
      <p:bldP spid="28" grpId="0" animBg="1"/>
      <p:bldP spid="29" grpId="0"/>
      <p:bldP spid="30" grpId="0"/>
      <p:bldP spid="31" grpId="0" animBg="1"/>
      <p:bldP spid="32" grpId="0" animBg="1"/>
      <p:bldP spid="33" grpId="0"/>
      <p:bldP spid="3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يعقوب</a:t>
            </a:r>
            <a:r>
              <a:rPr lang="en-US" sz="8800" dirty="0">
                <a:solidFill>
                  <a:schemeClr val="bg1"/>
                </a:solidFill>
                <a:latin typeface="Arial" charset="0"/>
                <a:ea typeface="Osaka" charset="0"/>
                <a:cs typeface="Arial" charset="0"/>
              </a:rPr>
              <a:t>  3 </a:t>
            </a:r>
          </a:p>
        </p:txBody>
      </p:sp>
    </p:spTree>
    <p:extLst>
      <p:ext uri="{BB962C8B-B14F-4D97-AF65-F5344CB8AC3E}">
        <p14:creationId xmlns:p14="http://schemas.microsoft.com/office/powerpoint/2010/main" val="3404180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20214"/>
            <a:ext cx="9144000" cy="630444"/>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SA" sz="2800" dirty="0">
                <a:solidFill>
                  <a:srgbClr val="EAEAEA"/>
                </a:solidFill>
                <a:effectLst/>
                <a:latin typeface="Arial" charset="0"/>
                <a:ea typeface="ＭＳ Ｐゴシック" charset="0"/>
              </a:rPr>
              <a:t>طرق رؤية الإيمان</a:t>
            </a:r>
            <a:endParaRPr lang="en-US" sz="2800" dirty="0">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nvGraphicFramePr>
        <p:xfrm>
          <a:off x="-2" y="707608"/>
          <a:ext cx="9144002" cy="6177521"/>
        </p:xfrm>
        <a:graphic>
          <a:graphicData uri="http://schemas.openxmlformats.org/drawingml/2006/table">
            <a:tbl>
              <a:tblPr/>
              <a:tblGrid>
                <a:gridCol w="1153888">
                  <a:extLst>
                    <a:ext uri="{9D8B030D-6E8A-4147-A177-3AD203B41FA5}">
                      <a16:colId xmlns:a16="http://schemas.microsoft.com/office/drawing/2014/main" val="20000"/>
                    </a:ext>
                  </a:extLst>
                </a:gridCol>
                <a:gridCol w="1164771">
                  <a:extLst>
                    <a:ext uri="{9D8B030D-6E8A-4147-A177-3AD203B41FA5}">
                      <a16:colId xmlns:a16="http://schemas.microsoft.com/office/drawing/2014/main" val="20001"/>
                    </a:ext>
                  </a:extLst>
                </a:gridCol>
                <a:gridCol w="1589314">
                  <a:extLst>
                    <a:ext uri="{9D8B030D-6E8A-4147-A177-3AD203B41FA5}">
                      <a16:colId xmlns:a16="http://schemas.microsoft.com/office/drawing/2014/main" val="20002"/>
                    </a:ext>
                  </a:extLst>
                </a:gridCol>
                <a:gridCol w="1556658">
                  <a:extLst>
                    <a:ext uri="{9D8B030D-6E8A-4147-A177-3AD203B41FA5}">
                      <a16:colId xmlns:a16="http://schemas.microsoft.com/office/drawing/2014/main" val="20003"/>
                    </a:ext>
                  </a:extLst>
                </a:gridCol>
                <a:gridCol w="1066799">
                  <a:extLst>
                    <a:ext uri="{9D8B030D-6E8A-4147-A177-3AD203B41FA5}">
                      <a16:colId xmlns:a16="http://schemas.microsoft.com/office/drawing/2014/main" val="20004"/>
                    </a:ext>
                  </a:extLst>
                </a:gridCol>
                <a:gridCol w="1415143">
                  <a:extLst>
                    <a:ext uri="{9D8B030D-6E8A-4147-A177-3AD203B41FA5}">
                      <a16:colId xmlns:a16="http://schemas.microsoft.com/office/drawing/2014/main" val="4106026199"/>
                    </a:ext>
                  </a:extLst>
                </a:gridCol>
                <a:gridCol w="1197429">
                  <a:extLst>
                    <a:ext uri="{9D8B030D-6E8A-4147-A177-3AD203B41FA5}">
                      <a16:colId xmlns:a16="http://schemas.microsoft.com/office/drawing/2014/main" val="2789372222"/>
                    </a:ext>
                  </a:extLst>
                </a:gridCol>
              </a:tblGrid>
              <a:tr h="611404">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sz="3200" b="1" dirty="0">
                          <a:solidFill>
                            <a:srgbClr val="EAEAEA"/>
                          </a:solidFill>
                          <a:effectLst/>
                          <a:latin typeface="Arial" panose="020B0604020202020204" pitchFamily="34" charset="0"/>
                          <a:ea typeface="ＭＳ Ｐゴシック" charset="0"/>
                          <a:cs typeface="Arial" panose="020B0604020202020204" pitchFamily="34" charset="0"/>
                        </a:rPr>
                        <a:t>يعلن الإيمان من خلال الأعمال لأن الإيمان ...</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041929">
                <a:tc>
                  <a:txBody>
                    <a:bodyPr/>
                    <a:lstStyle/>
                    <a:p>
                      <a:pPr marL="0" marR="0" algn="ctr">
                        <a:spcBef>
                          <a:spcPts val="0"/>
                        </a:spcBef>
                        <a:spcAft>
                          <a:spcPts val="0"/>
                        </a:spcAft>
                      </a:pPr>
                      <a:r>
                        <a:rPr lang="ar-JO" sz="2400" dirty="0">
                          <a:solidFill>
                            <a:srgbClr val="FFFFFF"/>
                          </a:solidFill>
                          <a:effectLst/>
                          <a:latin typeface="Arial" panose="020B0604020202020204" pitchFamily="34" charset="0"/>
                          <a:cs typeface="Arial" panose="020B0604020202020204" pitchFamily="34" charset="0"/>
                        </a:rPr>
                        <a:t>انتصارات في نهاية المطاف</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ينتج</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التواضع</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يتحدث</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بحكمة</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تنتج</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الأعمال</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a:solidFill>
                            <a:srgbClr val="FFFFFF"/>
                          </a:solidFill>
                          <a:effectLst/>
                          <a:latin typeface="Arial" panose="020B0604020202020204" pitchFamily="34" charset="0"/>
                          <a:cs typeface="Arial" panose="020B0604020202020204" pitchFamily="34" charset="0"/>
                        </a:rPr>
                        <a:t>يتجنب المحاباة</a:t>
                      </a:r>
                      <a:r>
                        <a:rPr lang="en-US" sz="1100">
                          <a:effectLst/>
                          <a:latin typeface="Arial" panose="020B0604020202020204" pitchFamily="34" charset="0"/>
                          <a:cs typeface="Arial" panose="020B0604020202020204" pitchFamily="34" charset="0"/>
                        </a:rPr>
                        <a:t> </a:t>
                      </a:r>
                      <a:r>
                        <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يطيع</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الكلمة</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ar-JO" sz="2400" dirty="0">
                          <a:solidFill>
                            <a:srgbClr val="FFFFFF"/>
                          </a:solidFill>
                          <a:effectLst/>
                          <a:latin typeface="Arial" panose="020B0604020202020204" pitchFamily="34" charset="0"/>
                          <a:cs typeface="Arial" panose="020B0604020202020204" pitchFamily="34" charset="0"/>
                        </a:rPr>
                        <a:t>يبتهج في التجارب</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993088">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٥: ٧- ٢٠</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٤: ١- ٥: ٦</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٣</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١٤- ٢٦</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 ١٣</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١: ١٩- ٢٧</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١: ١-١٨</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597577">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معاناة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دعاء</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المواجهة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صراع</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الحكم</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افتراض</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تأثير</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غير قابل للترويض</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يستخدم</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احتياجات الاجتماع</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فاعلية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التمييز</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المادية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المساواة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أطع</a:t>
                      </a: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إستعد</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تحية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المحاكمات</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الإغراءات</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أورشليم</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٤٤- ٤٧  ب. </a:t>
                      </a:r>
                      <a:r>
                        <a:rPr kumimoji="0" lang="ar-SA" altLang="zh-CN" sz="2400" b="1" i="1" u="none" strike="noStrike" cap="none" normalizeH="0" baseline="0" dirty="0" err="1">
                          <a:ln>
                            <a:noFill/>
                          </a:ln>
                          <a:solidFill>
                            <a:srgbClr val="FFFFFF"/>
                          </a:solidFill>
                          <a:effectLst/>
                          <a:latin typeface="Arial" panose="020B0604020202020204" pitchFamily="34" charset="0"/>
                          <a:ea typeface="SimSun" charset="0"/>
                          <a:cs typeface="Arial" panose="020B0604020202020204" pitchFamily="34" charset="0"/>
                        </a:rPr>
                        <a:t>م</a:t>
                      </a:r>
                      <a:endPar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p:cNvSpPr txBox="1">
            <a:spLocks noChangeArrowheads="1"/>
          </p:cNvSpPr>
          <p:nvPr/>
        </p:nvSpPr>
        <p:spPr bwMode="auto">
          <a:xfrm>
            <a:off x="8336360" y="-34307"/>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٢٦٧</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Rectangle 2">
            <a:extLst>
              <a:ext uri="{FF2B5EF4-FFF2-40B4-BE49-F238E27FC236}">
                <a16:creationId xmlns:a16="http://schemas.microsoft.com/office/drawing/2014/main" id="{181C2C1B-693B-CA41-B82C-FB24C8F50E24}"/>
              </a:ext>
            </a:extLst>
          </p:cNvPr>
          <p:cNvSpPr txBox="1">
            <a:spLocks noChangeArrowheads="1"/>
          </p:cNvSpPr>
          <p:nvPr/>
        </p:nvSpPr>
        <p:spPr bwMode="auto">
          <a:xfrm>
            <a:off x="5772150" y="5920006"/>
            <a:ext cx="301907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يعقوب</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ounded Rectangle 6">
            <a:extLst>
              <a:ext uri="{FF2B5EF4-FFF2-40B4-BE49-F238E27FC236}">
                <a16:creationId xmlns:a16="http://schemas.microsoft.com/office/drawing/2014/main" id="{78D445B3-5980-7F43-8AC9-40FA15B8261E}"/>
              </a:ext>
            </a:extLst>
          </p:cNvPr>
          <p:cNvSpPr/>
          <p:nvPr/>
        </p:nvSpPr>
        <p:spPr bwMode="auto">
          <a:xfrm>
            <a:off x="2405061" y="1372980"/>
            <a:ext cx="1466850" cy="3603811"/>
          </a:xfrm>
          <a:prstGeom prst="round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5105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506882" name="Rectangle 2"/>
          <p:cNvSpPr>
            <a:spLocks noGrp="1" noChangeArrowheads="1"/>
          </p:cNvSpPr>
          <p:nvPr>
            <p:ph type="ctrTitle"/>
          </p:nvPr>
        </p:nvSpPr>
        <p:spPr>
          <a:xfrm>
            <a:off x="381000" y="530328"/>
            <a:ext cx="3581400" cy="1981200"/>
          </a:xfrm>
        </p:spPr>
        <p:txBody>
          <a:bodyPr/>
          <a:lstStyle/>
          <a:p>
            <a:pPr eaLnBrk="1" hangingPunct="1">
              <a:defRPr/>
            </a:pPr>
            <a:r>
              <a:rPr lang="ar-JO" sz="4000" dirty="0">
                <a:latin typeface="Arial" panose="020B0604020202020204" pitchFamily="34" charset="0"/>
                <a:ea typeface="+mj-ea"/>
                <a:cs typeface="Arial" panose="020B0604020202020204" pitchFamily="34" charset="0"/>
              </a:rPr>
              <a:t>تذليل</a:t>
            </a:r>
            <a:br>
              <a:rPr lang="ar-JO" sz="4000" dirty="0">
                <a:latin typeface="Arial" panose="020B0604020202020204" pitchFamily="34" charset="0"/>
                <a:ea typeface="+mj-ea"/>
                <a:cs typeface="Arial" panose="020B0604020202020204" pitchFamily="34" charset="0"/>
              </a:rPr>
            </a:br>
            <a:r>
              <a:rPr lang="ar-JO" sz="4000" dirty="0">
                <a:latin typeface="Arial" panose="020B0604020202020204" pitchFamily="34" charset="0"/>
                <a:ea typeface="+mj-ea"/>
                <a:cs typeface="Arial" panose="020B0604020202020204" pitchFamily="34" charset="0"/>
              </a:rPr>
              <a:t>اللسان</a:t>
            </a:r>
            <a:br>
              <a:rPr lang="ar-JO" sz="4000" dirty="0">
                <a:latin typeface="Arial" panose="020B0604020202020204" pitchFamily="34" charset="0"/>
                <a:ea typeface="+mj-ea"/>
                <a:cs typeface="Arial" panose="020B0604020202020204" pitchFamily="34" charset="0"/>
              </a:rPr>
            </a:br>
            <a:r>
              <a:rPr lang="ar-JO" sz="4000" dirty="0">
                <a:latin typeface="Arial" panose="020B0604020202020204" pitchFamily="34" charset="0"/>
                <a:ea typeface="+mj-ea"/>
                <a:cs typeface="Arial" panose="020B0604020202020204" pitchFamily="34" charset="0"/>
              </a:rPr>
              <a:t>(3: 1- 18).</a:t>
            </a:r>
            <a:endParaRPr lang="en-US" sz="4000" dirty="0">
              <a:latin typeface="Arial" panose="020B0604020202020204" pitchFamily="34" charset="0"/>
              <a:ea typeface="+mj-ea"/>
              <a:cs typeface="Arial" panose="020B0604020202020204" pitchFamily="34" charset="0"/>
            </a:endParaRPr>
          </a:p>
        </p:txBody>
      </p:sp>
      <p:sp>
        <p:nvSpPr>
          <p:cNvPr id="648194" name="Rectangle 3"/>
          <p:cNvSpPr>
            <a:spLocks noGrp="1" noChangeArrowheads="1"/>
          </p:cNvSpPr>
          <p:nvPr>
            <p:ph type="subTitle" idx="1"/>
          </p:nvPr>
        </p:nvSpPr>
        <p:spPr>
          <a:xfrm>
            <a:off x="1371600" y="3642467"/>
            <a:ext cx="2667000" cy="2694401"/>
          </a:xfrm>
        </p:spPr>
        <p:txBody>
          <a:bodyPr/>
          <a:lstStyle/>
          <a:p>
            <a:pPr eaLnBrk="1" hangingPunct="1"/>
            <a:r>
              <a:rPr lang="ar-JO" sz="2800" b="1" dirty="0">
                <a:latin typeface="Arial" panose="020B0604020202020204" pitchFamily="34" charset="0"/>
                <a:cs typeface="Arial" panose="020B0604020202020204" pitchFamily="34" charset="0"/>
              </a:rPr>
              <a:t>كيف</a:t>
            </a:r>
          </a:p>
          <a:p>
            <a:pPr eaLnBrk="1" hangingPunct="1"/>
            <a:r>
              <a:rPr lang="ar-JO" sz="2800" b="1" dirty="0">
                <a:latin typeface="Arial" panose="020B0604020202020204" pitchFamily="34" charset="0"/>
                <a:cs typeface="Arial" panose="020B0604020202020204" pitchFamily="34" charset="0"/>
              </a:rPr>
              <a:t>نحقق الغلبة</a:t>
            </a:r>
          </a:p>
          <a:p>
            <a:pPr eaLnBrk="1" hangingPunct="1"/>
            <a:r>
              <a:rPr lang="ar-JO" sz="2800" b="1" dirty="0">
                <a:latin typeface="Arial" panose="020B0604020202020204" pitchFamily="34" charset="0"/>
                <a:cs typeface="Arial" panose="020B0604020202020204" pitchFamily="34" charset="0"/>
              </a:rPr>
              <a:t>على أحد</a:t>
            </a:r>
          </a:p>
          <a:p>
            <a:pPr eaLnBrk="1" hangingPunct="1"/>
            <a:r>
              <a:rPr lang="ar-JO" sz="2800" b="1" dirty="0">
                <a:latin typeface="Arial" panose="020B0604020202020204" pitchFamily="34" charset="0"/>
                <a:cs typeface="Arial" panose="020B0604020202020204" pitchFamily="34" charset="0"/>
              </a:rPr>
              <a:t>ألدّ</a:t>
            </a:r>
          </a:p>
          <a:p>
            <a:pPr eaLnBrk="1" hangingPunct="1"/>
            <a:r>
              <a:rPr lang="ar-JO" sz="2800" b="1" dirty="0">
                <a:latin typeface="Arial" panose="020B0604020202020204" pitchFamily="34" charset="0"/>
                <a:cs typeface="Arial" panose="020B0604020202020204" pitchFamily="34" charset="0"/>
              </a:rPr>
              <a:t>أعدائنا؟ </a:t>
            </a:r>
            <a:endParaRPr lang="en-US" sz="2800" b="1" dirty="0">
              <a:latin typeface="Arial" panose="020B0604020202020204" pitchFamily="34" charset="0"/>
              <a:cs typeface="Arial" panose="020B0604020202020204" pitchFamily="34" charset="0"/>
            </a:endParaRPr>
          </a:p>
        </p:txBody>
      </p:sp>
      <p:pic>
        <p:nvPicPr>
          <p:cNvPr id="506884" name="Picture 4" descr="tongues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98975" y="-76200"/>
            <a:ext cx="4645025"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561159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06884"/>
                                        </p:tgtEl>
                                        <p:attrNameLst>
                                          <p:attrName>style.visibility</p:attrName>
                                        </p:attrNameLst>
                                      </p:cBhvr>
                                      <p:to>
                                        <p:strVal val="visible"/>
                                      </p:to>
                                    </p:set>
                                    <p:animEffect transition="in" filter="blinds(horizontal)">
                                      <p:cBhvr>
                                        <p:cTn id="7" dur="500"/>
                                        <p:tgtEl>
                                          <p:spTgt spid="506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475433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الخلفية</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 </a:t>
            </a:r>
            <a:br>
              <a:rPr lang="en-US" sz="54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ل</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لم يكن المؤمنون اليهود الأوائل </a:t>
            </a:r>
            <a:b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يعيشون خارج إيمانهم.</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217414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2"/>
          <p:cNvSpPr>
            <a:spLocks noGrp="1" noChangeArrowheads="1"/>
          </p:cNvSpPr>
          <p:nvPr>
            <p:ph type="title"/>
          </p:nvPr>
        </p:nvSpPr>
        <p:spPr>
          <a:xfrm>
            <a:off x="685800" y="609600"/>
            <a:ext cx="8297622" cy="1143000"/>
          </a:xfrm>
        </p:spPr>
        <p:txBody>
          <a:bodyPr/>
          <a:lstStyle/>
          <a:p>
            <a:pPr algn="r" eaLnBrk="1" hangingPunct="1">
              <a:defRPr/>
            </a:pPr>
            <a:r>
              <a:rPr kumimoji="0" lang="ar-JO" dirty="0">
                <a:latin typeface="Arial" panose="020B0604020202020204" pitchFamily="34" charset="0"/>
                <a:ea typeface="ＭＳ Ｐゴシック" charset="0"/>
                <a:cs typeface="Arial" panose="020B0604020202020204" pitchFamily="34" charset="0"/>
              </a:rPr>
              <a:t>إعلانات</a:t>
            </a:r>
            <a:br>
              <a:rPr kumimoji="0" lang="ar-JO" dirty="0">
                <a:latin typeface="Arial" panose="020B0604020202020204" pitchFamily="34" charset="0"/>
                <a:ea typeface="ＭＳ Ｐゴシック" charset="0"/>
                <a:cs typeface="Arial" panose="020B0604020202020204" pitchFamily="34" charset="0"/>
              </a:rPr>
            </a:br>
            <a:r>
              <a:rPr kumimoji="0" lang="ar-JO" dirty="0">
                <a:latin typeface="Arial" panose="020B0604020202020204" pitchFamily="34" charset="0"/>
                <a:ea typeface="ＭＳ Ｐゴシック" charset="0"/>
                <a:cs typeface="Arial" panose="020B0604020202020204" pitchFamily="34" charset="0"/>
              </a:rPr>
              <a:t>النشرة الحقيقيّة...</a:t>
            </a:r>
            <a:endParaRPr kumimoji="0" lang="en-US" dirty="0">
              <a:latin typeface="Arial" panose="020B0604020202020204" pitchFamily="34" charset="0"/>
              <a:ea typeface="ＭＳ Ｐゴシック" charset="0"/>
              <a:cs typeface="Arial" panose="020B0604020202020204" pitchFamily="34" charset="0"/>
            </a:endParaRPr>
          </a:p>
        </p:txBody>
      </p:sp>
      <p:sp>
        <p:nvSpPr>
          <p:cNvPr id="615427" name="Rectangle 3"/>
          <p:cNvSpPr>
            <a:spLocks noGrp="1" noChangeArrowheads="1"/>
          </p:cNvSpPr>
          <p:nvPr>
            <p:ph type="body" idx="1"/>
          </p:nvPr>
        </p:nvSpPr>
        <p:spPr>
          <a:xfrm>
            <a:off x="525222" y="1981200"/>
            <a:ext cx="8458200" cy="4495800"/>
          </a:xfrm>
          <a:effectLst/>
        </p:spPr>
        <p:txBody>
          <a:bodyPr/>
          <a:lstStyle/>
          <a:p>
            <a:pPr algn="just" rtl="1" eaLnBrk="1" hangingPunct="1">
              <a:lnSpc>
                <a:spcPct val="90000"/>
              </a:lnSpc>
              <a:buFont typeface="Wingdings" charset="2"/>
              <a:buChar char="§"/>
              <a:defRPr/>
            </a:pPr>
            <a:r>
              <a:rPr kumimoji="0" lang="ar-JO" sz="2800" b="1" dirty="0">
                <a:latin typeface="Arial" panose="020B0604020202020204" pitchFamily="34" charset="0"/>
                <a:cs typeface="Arial" panose="020B0604020202020204" pitchFamily="34" charset="0"/>
              </a:rPr>
              <a:t>لا تدع القلق يقتلك – دع الكنيسة تساعدك.</a:t>
            </a:r>
            <a:endParaRPr kumimoji="0" lang="en-US" sz="2800" b="1" dirty="0">
              <a:latin typeface="Arial" panose="020B0604020202020204" pitchFamily="34" charset="0"/>
              <a:cs typeface="Arial" panose="020B0604020202020204" pitchFamily="34" charset="0"/>
            </a:endParaRPr>
          </a:p>
          <a:p>
            <a:pPr algn="just" rtl="1" eaLnBrk="1" hangingPunct="1">
              <a:lnSpc>
                <a:spcPct val="90000"/>
              </a:lnSpc>
              <a:buFont typeface="Wingdings" charset="2"/>
              <a:buChar char="§"/>
              <a:defRPr/>
            </a:pPr>
            <a:r>
              <a:rPr kumimoji="0" lang="ar-JO" sz="2800" b="1" dirty="0">
                <a:latin typeface="Arial" panose="020B0604020202020204" pitchFamily="34" charset="0"/>
                <a:cs typeface="Arial" panose="020B0604020202020204" pitchFamily="34" charset="0"/>
              </a:rPr>
              <a:t>العشاء المتوفر ليلة الخميس. يتبعه الصلاة والأدوية.</a:t>
            </a:r>
          </a:p>
          <a:p>
            <a:pPr algn="just" rtl="1" eaLnBrk="1" hangingPunct="1">
              <a:lnSpc>
                <a:spcPct val="90000"/>
              </a:lnSpc>
              <a:buFont typeface="Wingdings" charset="2"/>
              <a:buChar char="§"/>
              <a:defRPr/>
            </a:pPr>
            <a:r>
              <a:rPr kumimoji="0" lang="ar-JO" sz="2800" b="1" dirty="0">
                <a:solidFill>
                  <a:srgbClr val="FFFF00"/>
                </a:solidFill>
                <a:latin typeface="Arial" panose="020B0604020202020204" pitchFamily="34" charset="0"/>
                <a:cs typeface="Arial" panose="020B0604020202020204" pitchFamily="34" charset="0"/>
              </a:rPr>
              <a:t>في الصلاة تذكر الكثيرين من المرضى </a:t>
            </a:r>
          </a:p>
          <a:p>
            <a:pPr marL="0" indent="0" algn="just" rtl="1" eaLnBrk="1" hangingPunct="1">
              <a:lnSpc>
                <a:spcPct val="90000"/>
              </a:lnSpc>
              <a:buNone/>
              <a:defRPr/>
            </a:pPr>
            <a:r>
              <a:rPr kumimoji="0" lang="ar-JO" sz="2800" b="1" dirty="0">
                <a:solidFill>
                  <a:srgbClr val="FFFF00"/>
                </a:solidFill>
                <a:latin typeface="Arial" panose="020B0604020202020204" pitchFamily="34" charset="0"/>
                <a:cs typeface="Arial" panose="020B0604020202020204" pitchFamily="34" charset="0"/>
              </a:rPr>
              <a:t>   في كنيستنا ومجتمعنا.</a:t>
            </a:r>
            <a:endParaRPr kumimoji="0" lang="en-US" sz="2800" b="1" dirty="0">
              <a:solidFill>
                <a:srgbClr val="FFFF00"/>
              </a:solidFill>
              <a:latin typeface="Arial" panose="020B0604020202020204" pitchFamily="34" charset="0"/>
              <a:cs typeface="Arial" panose="020B0604020202020204" pitchFamily="34" charset="0"/>
            </a:endParaRPr>
          </a:p>
          <a:p>
            <a:pPr algn="just" rtl="1" eaLnBrk="1" hangingPunct="1">
              <a:lnSpc>
                <a:spcPct val="90000"/>
              </a:lnSpc>
              <a:buFont typeface="Wingdings" charset="2"/>
              <a:buChar char="§"/>
              <a:defRPr/>
            </a:pPr>
            <a:r>
              <a:rPr kumimoji="0" lang="ar-JO" sz="2800" b="1" dirty="0">
                <a:latin typeface="Arial" panose="020B0604020202020204" pitchFamily="34" charset="0"/>
                <a:cs typeface="Arial" panose="020B0604020202020204" pitchFamily="34" charset="0"/>
              </a:rPr>
              <a:t>لأولئك الذين منكم ولديهم أطفال، ولا يعلمون ذلك،</a:t>
            </a:r>
          </a:p>
          <a:p>
            <a:pPr marL="0" indent="0" algn="just" rtl="1" eaLnBrk="1" hangingPunct="1">
              <a:lnSpc>
                <a:spcPct val="90000"/>
              </a:lnSpc>
              <a:buNone/>
              <a:defRPr/>
            </a:pPr>
            <a:r>
              <a:rPr kumimoji="0" lang="ar-JO" sz="2800" b="1" dirty="0">
                <a:latin typeface="Arial" panose="020B0604020202020204" pitchFamily="34" charset="0"/>
                <a:cs typeface="Arial" panose="020B0604020202020204" pitchFamily="34" charset="0"/>
              </a:rPr>
              <a:t>    أن لدينا حضانة في الطابق السفلي.</a:t>
            </a:r>
            <a:endParaRPr kumimoji="0" lang="en-US" sz="2800" b="1" dirty="0">
              <a:latin typeface="Arial" panose="020B0604020202020204" pitchFamily="34" charset="0"/>
              <a:cs typeface="Arial" panose="020B0604020202020204" pitchFamily="34" charset="0"/>
            </a:endParaRPr>
          </a:p>
          <a:p>
            <a:pPr algn="just" rtl="1" eaLnBrk="1" hangingPunct="1">
              <a:lnSpc>
                <a:spcPct val="90000"/>
              </a:lnSpc>
              <a:buFont typeface="Wingdings" charset="2"/>
              <a:buChar char="§"/>
              <a:defRPr/>
            </a:pPr>
            <a:r>
              <a:rPr kumimoji="0" lang="ar-JO" sz="2800" b="1" dirty="0">
                <a:solidFill>
                  <a:srgbClr val="FFFF00"/>
                </a:solidFill>
                <a:latin typeface="Arial" panose="020B0604020202020204" pitchFamily="34" charset="0"/>
                <a:cs typeface="Arial" panose="020B0604020202020204" pitchFamily="34" charset="0"/>
              </a:rPr>
              <a:t>لدى سيدات كنيستنا ملابس لا يستعملنها من كل الأنواع،</a:t>
            </a:r>
          </a:p>
          <a:p>
            <a:pPr marL="0" indent="0" algn="just" rtl="1" eaLnBrk="1" hangingPunct="1">
              <a:lnSpc>
                <a:spcPct val="90000"/>
              </a:lnSpc>
              <a:buNone/>
              <a:defRPr/>
            </a:pPr>
            <a:r>
              <a:rPr kumimoji="0" lang="ar-JO" sz="2800" b="1" dirty="0">
                <a:solidFill>
                  <a:srgbClr val="FFFF00"/>
                </a:solidFill>
                <a:latin typeface="Arial" panose="020B0604020202020204" pitchFamily="34" charset="0"/>
                <a:cs typeface="Arial" panose="020B0604020202020204" pitchFamily="34" charset="0"/>
              </a:rPr>
              <a:t>   يمكن مشاهدتها في قبو الكنيسة يوم الجمعة. </a:t>
            </a:r>
            <a:endParaRPr kumimoji="0" lang="en-US" sz="28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64221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15427">
                                            <p:txEl>
                                              <p:pRg st="0" end="0"/>
                                            </p:txEl>
                                          </p:spTgt>
                                        </p:tgtEl>
                                        <p:attrNameLst>
                                          <p:attrName>style.visibility</p:attrName>
                                        </p:attrNameLst>
                                      </p:cBhvr>
                                      <p:to>
                                        <p:strVal val="visible"/>
                                      </p:to>
                                    </p:set>
                                    <p:animEffect transition="in" filter="strips(downLeft)">
                                      <p:cBhvr>
                                        <p:cTn id="7" dur="500"/>
                                        <p:tgtEl>
                                          <p:spTgt spid="615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15427">
                                            <p:txEl>
                                              <p:pRg st="1" end="1"/>
                                            </p:txEl>
                                          </p:spTgt>
                                        </p:tgtEl>
                                        <p:attrNameLst>
                                          <p:attrName>style.visibility</p:attrName>
                                        </p:attrNameLst>
                                      </p:cBhvr>
                                      <p:to>
                                        <p:strVal val="visible"/>
                                      </p:to>
                                    </p:set>
                                    <p:animEffect transition="in" filter="strips(downLeft)">
                                      <p:cBhvr>
                                        <p:cTn id="12" dur="500"/>
                                        <p:tgtEl>
                                          <p:spTgt spid="6154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615427">
                                            <p:txEl>
                                              <p:pRg st="2" end="2"/>
                                            </p:txEl>
                                          </p:spTgt>
                                        </p:tgtEl>
                                        <p:attrNameLst>
                                          <p:attrName>style.visibility</p:attrName>
                                        </p:attrNameLst>
                                      </p:cBhvr>
                                      <p:to>
                                        <p:strVal val="visible"/>
                                      </p:to>
                                    </p:set>
                                    <p:animEffect transition="in" filter="strips(downLeft)">
                                      <p:cBhvr>
                                        <p:cTn id="17" dur="500"/>
                                        <p:tgtEl>
                                          <p:spTgt spid="6154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615427">
                                            <p:txEl>
                                              <p:pRg st="3" end="3"/>
                                            </p:txEl>
                                          </p:spTgt>
                                        </p:tgtEl>
                                        <p:attrNameLst>
                                          <p:attrName>style.visibility</p:attrName>
                                        </p:attrNameLst>
                                      </p:cBhvr>
                                      <p:to>
                                        <p:strVal val="visible"/>
                                      </p:to>
                                    </p:set>
                                    <p:animEffect transition="in" filter="strips(downLeft)">
                                      <p:cBhvr>
                                        <p:cTn id="22" dur="500"/>
                                        <p:tgtEl>
                                          <p:spTgt spid="615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615427">
                                            <p:txEl>
                                              <p:pRg st="4" end="4"/>
                                            </p:txEl>
                                          </p:spTgt>
                                        </p:tgtEl>
                                        <p:attrNameLst>
                                          <p:attrName>style.visibility</p:attrName>
                                        </p:attrNameLst>
                                      </p:cBhvr>
                                      <p:to>
                                        <p:strVal val="visible"/>
                                      </p:to>
                                    </p:set>
                                    <p:animEffect transition="in" filter="strips(downLeft)">
                                      <p:cBhvr>
                                        <p:cTn id="27" dur="500"/>
                                        <p:tgtEl>
                                          <p:spTgt spid="61542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615427">
                                            <p:txEl>
                                              <p:pRg st="5" end="5"/>
                                            </p:txEl>
                                          </p:spTgt>
                                        </p:tgtEl>
                                        <p:attrNameLst>
                                          <p:attrName>style.visibility</p:attrName>
                                        </p:attrNameLst>
                                      </p:cBhvr>
                                      <p:to>
                                        <p:strVal val="visible"/>
                                      </p:to>
                                    </p:set>
                                    <p:animEffect transition="in" filter="strips(downLeft)">
                                      <p:cBhvr>
                                        <p:cTn id="32" dur="500"/>
                                        <p:tgtEl>
                                          <p:spTgt spid="61542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615427">
                                            <p:txEl>
                                              <p:pRg st="6" end="6"/>
                                            </p:txEl>
                                          </p:spTgt>
                                        </p:tgtEl>
                                        <p:attrNameLst>
                                          <p:attrName>style.visibility</p:attrName>
                                        </p:attrNameLst>
                                      </p:cBhvr>
                                      <p:to>
                                        <p:strVal val="visible"/>
                                      </p:to>
                                    </p:set>
                                    <p:animEffect transition="in" filter="strips(downLeft)">
                                      <p:cBhvr>
                                        <p:cTn id="37" dur="500"/>
                                        <p:tgtEl>
                                          <p:spTgt spid="61542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615427">
                                            <p:txEl>
                                              <p:pRg st="7" end="7"/>
                                            </p:txEl>
                                          </p:spTgt>
                                        </p:tgtEl>
                                        <p:attrNameLst>
                                          <p:attrName>style.visibility</p:attrName>
                                        </p:attrNameLst>
                                      </p:cBhvr>
                                      <p:to>
                                        <p:strVal val="visible"/>
                                      </p:to>
                                    </p:set>
                                    <p:animEffect transition="in" filter="strips(downLeft)">
                                      <p:cBhvr>
                                        <p:cTn id="42" dur="500"/>
                                        <p:tgtEl>
                                          <p:spTgt spid="6154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7"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Rectangle 2"/>
          <p:cNvSpPr>
            <a:spLocks noGrp="1" noChangeArrowheads="1"/>
          </p:cNvSpPr>
          <p:nvPr>
            <p:ph type="title"/>
          </p:nvPr>
        </p:nvSpPr>
        <p:spPr>
          <a:xfrm>
            <a:off x="685800" y="609600"/>
            <a:ext cx="8313345" cy="1143000"/>
          </a:xfrm>
        </p:spPr>
        <p:txBody>
          <a:bodyPr/>
          <a:lstStyle/>
          <a:p>
            <a:pPr algn="r" rtl="1" eaLnBrk="1" hangingPunct="1">
              <a:defRPr/>
            </a:pPr>
            <a:r>
              <a:rPr kumimoji="0" lang="ar-JO" dirty="0">
                <a:latin typeface="Arial" panose="020B0604020202020204" pitchFamily="34" charset="0"/>
                <a:ea typeface="ＭＳ Ｐゴシック" charset="0"/>
                <a:cs typeface="Arial" panose="020B0604020202020204" pitchFamily="34" charset="0"/>
              </a:rPr>
              <a:t>إعلانات </a:t>
            </a:r>
            <a:br>
              <a:rPr kumimoji="0" lang="ar-JO" dirty="0">
                <a:latin typeface="Arial" panose="020B0604020202020204" pitchFamily="34" charset="0"/>
                <a:ea typeface="ＭＳ Ｐゴシック" charset="0"/>
                <a:cs typeface="Arial" panose="020B0604020202020204" pitchFamily="34" charset="0"/>
              </a:rPr>
            </a:br>
            <a:r>
              <a:rPr kumimoji="0" lang="ar-JO" dirty="0">
                <a:latin typeface="Arial" panose="020B0604020202020204" pitchFamily="34" charset="0"/>
                <a:ea typeface="ＭＳ Ｐゴシック" charset="0"/>
                <a:cs typeface="Arial" panose="020B0604020202020204" pitchFamily="34" charset="0"/>
              </a:rPr>
              <a:t>النشرة الحقيقيّة...</a:t>
            </a:r>
            <a:endParaRPr kumimoji="0" lang="en-US" dirty="0">
              <a:latin typeface="Arial" panose="020B0604020202020204" pitchFamily="34" charset="0"/>
              <a:ea typeface="ＭＳ Ｐゴシック" charset="0"/>
              <a:cs typeface="Arial" panose="020B0604020202020204" pitchFamily="34" charset="0"/>
            </a:endParaRPr>
          </a:p>
        </p:txBody>
      </p:sp>
      <p:sp>
        <p:nvSpPr>
          <p:cNvPr id="681987" name="Rectangle 3"/>
          <p:cNvSpPr>
            <a:spLocks noGrp="1" noChangeArrowheads="1"/>
          </p:cNvSpPr>
          <p:nvPr>
            <p:ph type="body" idx="1"/>
          </p:nvPr>
        </p:nvSpPr>
        <p:spPr>
          <a:xfrm>
            <a:off x="381000" y="1981200"/>
            <a:ext cx="8534400" cy="4495800"/>
          </a:xfrm>
          <a:effectLst/>
        </p:spPr>
        <p:txBody>
          <a:bodyPr/>
          <a:lstStyle/>
          <a:p>
            <a:pPr algn="r" rtl="1" eaLnBrk="1" hangingPunct="1">
              <a:lnSpc>
                <a:spcPct val="90000"/>
              </a:lnSpc>
              <a:buFont typeface="Wingdings" charset="2"/>
              <a:buChar char="§"/>
              <a:defRPr/>
            </a:pPr>
            <a:r>
              <a:rPr kumimoji="0" lang="ar-JO" sz="2800" b="1" dirty="0">
                <a:solidFill>
                  <a:srgbClr val="FFFF00"/>
                </a:solidFill>
                <a:latin typeface="Arial" panose="020B0604020202020204" pitchFamily="34" charset="0"/>
                <a:cs typeface="Arial" panose="020B0604020202020204" pitchFamily="34" charset="0"/>
              </a:rPr>
              <a:t>برعم الورد فوق المنبر هذا الصباح هو إعلان عن ميلاد</a:t>
            </a:r>
          </a:p>
          <a:p>
            <a:pPr marL="0" indent="0" algn="r" rtl="1" eaLnBrk="1" hangingPunct="1">
              <a:lnSpc>
                <a:spcPct val="90000"/>
              </a:lnSpc>
              <a:buNone/>
              <a:defRPr/>
            </a:pPr>
            <a:r>
              <a:rPr kumimoji="0" lang="ar-JO" sz="2800" b="1" dirty="0">
                <a:solidFill>
                  <a:srgbClr val="FFFF00"/>
                </a:solidFill>
                <a:latin typeface="Arial" panose="020B0604020202020204" pitchFamily="34" charset="0"/>
                <a:cs typeface="Arial" panose="020B0604020202020204" pitchFamily="34" charset="0"/>
              </a:rPr>
              <a:t>    ديفيد ألين بيلزر، ابن القس والسيدة يوليوس بيلزر.</a:t>
            </a:r>
            <a:endParaRPr kumimoji="0" lang="en-US" sz="2800" b="1" dirty="0">
              <a:solidFill>
                <a:srgbClr val="FFFF00"/>
              </a:solidFill>
              <a:latin typeface="Arial" panose="020B0604020202020204" pitchFamily="34" charset="0"/>
              <a:cs typeface="Arial" panose="020B0604020202020204" pitchFamily="34" charset="0"/>
            </a:endParaRPr>
          </a:p>
          <a:p>
            <a:pPr algn="r" rtl="1" eaLnBrk="1" hangingPunct="1">
              <a:lnSpc>
                <a:spcPct val="90000"/>
              </a:lnSpc>
              <a:buFont typeface="Wingdings" charset="2"/>
              <a:buChar char="§"/>
              <a:defRPr/>
            </a:pPr>
            <a:r>
              <a:rPr kumimoji="0" lang="ar-JO" sz="2800" b="1" dirty="0">
                <a:latin typeface="Arial" panose="020B0604020202020204" pitchFamily="34" charset="0"/>
                <a:cs typeface="Arial" panose="020B0604020202020204" pitchFamily="34" charset="0"/>
              </a:rPr>
              <a:t>بعد ظهر هذا اليوم سيكون هناك اجتماع</a:t>
            </a:r>
          </a:p>
          <a:p>
            <a:pPr marL="0" indent="0" algn="r" rtl="1" eaLnBrk="1" hangingPunct="1">
              <a:lnSpc>
                <a:spcPct val="90000"/>
              </a:lnSpc>
              <a:buNone/>
              <a:defRPr/>
            </a:pPr>
            <a:r>
              <a:rPr kumimoji="0" lang="ar-JO" sz="2800" b="1" dirty="0">
                <a:latin typeface="Arial" panose="020B0604020202020204" pitchFamily="34" charset="0"/>
                <a:cs typeface="Arial" panose="020B0604020202020204" pitchFamily="34" charset="0"/>
              </a:rPr>
              <a:t>    في الجانبين الجنوبي والشمالي للكنيسة.</a:t>
            </a:r>
          </a:p>
          <a:p>
            <a:pPr marL="0" indent="0" algn="r" rtl="1" eaLnBrk="1" hangingPunct="1">
              <a:lnSpc>
                <a:spcPct val="90000"/>
              </a:lnSpc>
              <a:buNone/>
              <a:defRPr/>
            </a:pPr>
            <a:r>
              <a:rPr kumimoji="0" lang="ar-JO" sz="2800" b="1" dirty="0">
                <a:latin typeface="Arial" panose="020B0604020202020204" pitchFamily="34" charset="0"/>
                <a:cs typeface="Arial" panose="020B0604020202020204" pitchFamily="34" charset="0"/>
              </a:rPr>
              <a:t>    سيتم تعميذ الطفال في كلا الجانبين.</a:t>
            </a:r>
            <a:endParaRPr kumimoji="0" lang="en-US" sz="2800" b="1" dirty="0"/>
          </a:p>
          <a:p>
            <a:pPr algn="r" rtl="1" eaLnBrk="1" hangingPunct="1">
              <a:lnSpc>
                <a:spcPct val="90000"/>
              </a:lnSpc>
              <a:buFont typeface="Wingdings" charset="2"/>
              <a:buChar char="§"/>
              <a:defRPr/>
            </a:pPr>
            <a:r>
              <a:rPr kumimoji="0" lang="ar-JO" sz="2800" b="1" dirty="0">
                <a:solidFill>
                  <a:srgbClr val="FFFF00"/>
                </a:solidFill>
                <a:latin typeface="Arial" panose="020B0604020202020204" pitchFamily="34" charset="0"/>
                <a:cs typeface="Arial" panose="020B0604020202020204" pitchFamily="34" charset="0"/>
              </a:rPr>
              <a:t>سيقام عشاء البقوليات مساء يوم الثلاثاء في قاعة الكنيسة.</a:t>
            </a:r>
          </a:p>
          <a:p>
            <a:pPr marL="0" indent="0" algn="r" rtl="1" eaLnBrk="1" hangingPunct="1">
              <a:lnSpc>
                <a:spcPct val="90000"/>
              </a:lnSpc>
              <a:buNone/>
              <a:defRPr/>
            </a:pPr>
            <a:r>
              <a:rPr kumimoji="0" lang="ar-JO" sz="2800" b="1" dirty="0">
                <a:solidFill>
                  <a:srgbClr val="FFFF00"/>
                </a:solidFill>
                <a:latin typeface="Arial" panose="020B0604020202020204" pitchFamily="34" charset="0"/>
                <a:cs typeface="Arial" panose="020B0604020202020204" pitchFamily="34" charset="0"/>
              </a:rPr>
              <a:t>   وسيتبعه الموسيقى.</a:t>
            </a:r>
            <a:endParaRPr kumimoji="0" lang="en-US" sz="2800" b="1" dirty="0">
              <a:solidFill>
                <a:srgbClr val="FFFF00"/>
              </a:solidFill>
              <a:latin typeface="Arial" panose="020B0604020202020204" pitchFamily="34" charset="0"/>
              <a:cs typeface="Arial" panose="020B0604020202020204" pitchFamily="34" charset="0"/>
            </a:endParaRPr>
          </a:p>
          <a:p>
            <a:pPr algn="r" rtl="1" eaLnBrk="1" hangingPunct="1">
              <a:lnSpc>
                <a:spcPct val="90000"/>
              </a:lnSpc>
              <a:buFont typeface="Wingdings" charset="2"/>
              <a:buChar char="§"/>
              <a:defRPr/>
            </a:pPr>
            <a:r>
              <a:rPr kumimoji="0" lang="ar-JO" sz="2800" b="1" dirty="0">
                <a:latin typeface="Arial" panose="020B0604020202020204" pitchFamily="34" charset="0"/>
                <a:cs typeface="Arial" panose="020B0604020202020204" pitchFamily="34" charset="0"/>
              </a:rPr>
              <a:t>في خدمة المساء هذه الليلة، سيكون موضوع الوعظة</a:t>
            </a:r>
          </a:p>
          <a:p>
            <a:pPr marL="0" indent="0" algn="r" rtl="1" eaLnBrk="1" hangingPunct="1">
              <a:lnSpc>
                <a:spcPct val="90000"/>
              </a:lnSpc>
              <a:buNone/>
              <a:defRPr/>
            </a:pPr>
            <a:r>
              <a:rPr kumimoji="0" lang="ar-JO" sz="2800" b="1" dirty="0">
                <a:latin typeface="Arial" panose="020B0604020202020204" pitchFamily="34" charset="0"/>
                <a:cs typeface="Arial" panose="020B0604020202020204" pitchFamily="34" charset="0"/>
              </a:rPr>
              <a:t>   "ما هو الجحيم؟" تعال مبكرًا لسماع أداء جوقتنا.</a:t>
            </a:r>
            <a:endParaRPr kumimoji="0"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80555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681987">
                                            <p:txEl>
                                              <p:pRg st="0" end="0"/>
                                            </p:txEl>
                                          </p:spTgt>
                                        </p:tgtEl>
                                        <p:attrNameLst>
                                          <p:attrName>style.visibility</p:attrName>
                                        </p:attrNameLst>
                                      </p:cBhvr>
                                      <p:to>
                                        <p:strVal val="visible"/>
                                      </p:to>
                                    </p:set>
                                    <p:animEffect transition="in" filter="strips(downLeft)">
                                      <p:cBhvr>
                                        <p:cTn id="7" dur="500"/>
                                        <p:tgtEl>
                                          <p:spTgt spid="6819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81987">
                                            <p:txEl>
                                              <p:pRg st="1" end="1"/>
                                            </p:txEl>
                                          </p:spTgt>
                                        </p:tgtEl>
                                        <p:attrNameLst>
                                          <p:attrName>style.visibility</p:attrName>
                                        </p:attrNameLst>
                                      </p:cBhvr>
                                      <p:to>
                                        <p:strVal val="visible"/>
                                      </p:to>
                                    </p:set>
                                    <p:animEffect transition="in" filter="strips(downLeft)">
                                      <p:cBhvr>
                                        <p:cTn id="12" dur="500"/>
                                        <p:tgtEl>
                                          <p:spTgt spid="6819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681987">
                                            <p:txEl>
                                              <p:pRg st="2" end="2"/>
                                            </p:txEl>
                                          </p:spTgt>
                                        </p:tgtEl>
                                        <p:attrNameLst>
                                          <p:attrName>style.visibility</p:attrName>
                                        </p:attrNameLst>
                                      </p:cBhvr>
                                      <p:to>
                                        <p:strVal val="visible"/>
                                      </p:to>
                                    </p:set>
                                    <p:animEffect transition="in" filter="strips(downLeft)">
                                      <p:cBhvr>
                                        <p:cTn id="17" dur="500"/>
                                        <p:tgtEl>
                                          <p:spTgt spid="6819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681987">
                                            <p:txEl>
                                              <p:pRg st="3" end="3"/>
                                            </p:txEl>
                                          </p:spTgt>
                                        </p:tgtEl>
                                        <p:attrNameLst>
                                          <p:attrName>style.visibility</p:attrName>
                                        </p:attrNameLst>
                                      </p:cBhvr>
                                      <p:to>
                                        <p:strVal val="visible"/>
                                      </p:to>
                                    </p:set>
                                    <p:animEffect transition="in" filter="strips(downLeft)">
                                      <p:cBhvr>
                                        <p:cTn id="22" dur="500"/>
                                        <p:tgtEl>
                                          <p:spTgt spid="68198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681987">
                                            <p:txEl>
                                              <p:pRg st="4" end="4"/>
                                            </p:txEl>
                                          </p:spTgt>
                                        </p:tgtEl>
                                        <p:attrNameLst>
                                          <p:attrName>style.visibility</p:attrName>
                                        </p:attrNameLst>
                                      </p:cBhvr>
                                      <p:to>
                                        <p:strVal val="visible"/>
                                      </p:to>
                                    </p:set>
                                    <p:animEffect transition="in" filter="strips(downLeft)">
                                      <p:cBhvr>
                                        <p:cTn id="27" dur="500"/>
                                        <p:tgtEl>
                                          <p:spTgt spid="68198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681987">
                                            <p:txEl>
                                              <p:pRg st="5" end="5"/>
                                            </p:txEl>
                                          </p:spTgt>
                                        </p:tgtEl>
                                        <p:attrNameLst>
                                          <p:attrName>style.visibility</p:attrName>
                                        </p:attrNameLst>
                                      </p:cBhvr>
                                      <p:to>
                                        <p:strVal val="visible"/>
                                      </p:to>
                                    </p:set>
                                    <p:animEffect transition="in" filter="strips(downLeft)">
                                      <p:cBhvr>
                                        <p:cTn id="32" dur="500"/>
                                        <p:tgtEl>
                                          <p:spTgt spid="68198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681987">
                                            <p:txEl>
                                              <p:pRg st="6" end="6"/>
                                            </p:txEl>
                                          </p:spTgt>
                                        </p:tgtEl>
                                        <p:attrNameLst>
                                          <p:attrName>style.visibility</p:attrName>
                                        </p:attrNameLst>
                                      </p:cBhvr>
                                      <p:to>
                                        <p:strVal val="visible"/>
                                      </p:to>
                                    </p:set>
                                    <p:animEffect transition="in" filter="strips(downLeft)">
                                      <p:cBhvr>
                                        <p:cTn id="37" dur="500"/>
                                        <p:tgtEl>
                                          <p:spTgt spid="681987">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681987">
                                            <p:txEl>
                                              <p:pRg st="7" end="7"/>
                                            </p:txEl>
                                          </p:spTgt>
                                        </p:tgtEl>
                                        <p:attrNameLst>
                                          <p:attrName>style.visibility</p:attrName>
                                        </p:attrNameLst>
                                      </p:cBhvr>
                                      <p:to>
                                        <p:strVal val="visible"/>
                                      </p:to>
                                    </p:set>
                                    <p:animEffect transition="in" filter="strips(downLeft)">
                                      <p:cBhvr>
                                        <p:cTn id="42" dur="500"/>
                                        <p:tgtEl>
                                          <p:spTgt spid="68198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681987">
                                            <p:txEl>
                                              <p:pRg st="8" end="8"/>
                                            </p:txEl>
                                          </p:spTgt>
                                        </p:tgtEl>
                                        <p:attrNameLst>
                                          <p:attrName>style.visibility</p:attrName>
                                        </p:attrNameLst>
                                      </p:cBhvr>
                                      <p:to>
                                        <p:strVal val="visible"/>
                                      </p:to>
                                    </p:set>
                                    <p:animEffect transition="in" filter="strips(downLeft)">
                                      <p:cBhvr>
                                        <p:cTn id="47" dur="500"/>
                                        <p:tgtEl>
                                          <p:spTgt spid="68198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7"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Rectangle 2"/>
          <p:cNvSpPr>
            <a:spLocks noGrp="1" noRot="1" noChangeArrowheads="1"/>
          </p:cNvSpPr>
          <p:nvPr>
            <p:ph type="title"/>
          </p:nvPr>
        </p:nvSpPr>
        <p:spPr/>
        <p:txBody>
          <a:bodyPr/>
          <a:lstStyle/>
          <a:p>
            <a:pPr eaLnBrk="1" hangingPunct="1">
              <a:defRPr/>
            </a:pPr>
            <a:r>
              <a:rPr lang="ar-JO" dirty="0">
                <a:latin typeface="Arial" panose="020B0604020202020204" pitchFamily="34" charset="0"/>
                <a:cs typeface="Arial" panose="020B0604020202020204" pitchFamily="34" charset="0"/>
              </a:rPr>
              <a:t>ماذا يقول هذا؟</a:t>
            </a:r>
            <a:endParaRPr lang="en-US" dirty="0">
              <a:latin typeface="Arial" panose="020B0604020202020204" pitchFamily="34" charset="0"/>
              <a:cs typeface="Arial" panose="020B0604020202020204" pitchFamily="34" charset="0"/>
            </a:endParaRPr>
          </a:p>
        </p:txBody>
      </p:sp>
      <p:sp>
        <p:nvSpPr>
          <p:cNvPr id="717827" name="Rectangle 3"/>
          <p:cNvSpPr>
            <a:spLocks noGrp="1" noChangeArrowheads="1"/>
          </p:cNvSpPr>
          <p:nvPr>
            <p:ph type="body" sz="half" idx="1"/>
          </p:nvPr>
        </p:nvSpPr>
        <p:spPr/>
        <p:txBody>
          <a:bodyPr/>
          <a:lstStyle/>
          <a:p>
            <a:pPr eaLnBrk="1" hangingPunct="1">
              <a:defRPr/>
            </a:pPr>
            <a:r>
              <a:rPr lang="en-US" sz="3200" b="1" dirty="0"/>
              <a:t>MR PIGS</a:t>
            </a:r>
          </a:p>
          <a:p>
            <a:pPr eaLnBrk="1" hangingPunct="1">
              <a:defRPr/>
            </a:pPr>
            <a:r>
              <a:rPr lang="en-US" sz="3200" b="1" dirty="0"/>
              <a:t>MR NOT PIGS!</a:t>
            </a:r>
          </a:p>
          <a:p>
            <a:pPr eaLnBrk="1" hangingPunct="1">
              <a:defRPr/>
            </a:pPr>
            <a:r>
              <a:rPr lang="en-US" sz="3200" b="1" dirty="0"/>
              <a:t>OSAR </a:t>
            </a:r>
          </a:p>
          <a:p>
            <a:pPr eaLnBrk="1" hangingPunct="1">
              <a:buFont typeface="Wingdings" charset="0"/>
              <a:buNone/>
              <a:defRPr/>
            </a:pPr>
            <a:r>
              <a:rPr lang="en-US" sz="3200" b="1" dirty="0"/>
              <a:t>	CM PENS?</a:t>
            </a:r>
          </a:p>
          <a:p>
            <a:pPr eaLnBrk="1" hangingPunct="1">
              <a:defRPr/>
            </a:pPr>
            <a:r>
              <a:rPr lang="en-US" sz="3200" b="1" dirty="0"/>
              <a:t>LIB </a:t>
            </a:r>
          </a:p>
          <a:p>
            <a:pPr eaLnBrk="1" hangingPunct="1">
              <a:buFont typeface="Wingdings" charset="0"/>
              <a:buNone/>
              <a:defRPr/>
            </a:pPr>
            <a:r>
              <a:rPr lang="en-US" sz="3200" b="1" dirty="0"/>
              <a:t>	MR PIGS!</a:t>
            </a:r>
          </a:p>
        </p:txBody>
      </p:sp>
      <p:sp>
        <p:nvSpPr>
          <p:cNvPr id="717828" name="Rectangle 4"/>
          <p:cNvSpPr>
            <a:spLocks noGrp="1" noChangeArrowheads="1"/>
          </p:cNvSpPr>
          <p:nvPr>
            <p:ph type="body" sz="half" idx="2"/>
          </p:nvPr>
        </p:nvSpPr>
        <p:spPr>
          <a:xfrm>
            <a:off x="4267200" y="1600200"/>
            <a:ext cx="4419600" cy="4525963"/>
          </a:xfrm>
        </p:spPr>
        <p:txBody>
          <a:bodyPr/>
          <a:lstStyle/>
          <a:p>
            <a:pPr eaLnBrk="1" hangingPunct="1">
              <a:defRPr/>
            </a:pPr>
            <a:r>
              <a:rPr lang="en-US" sz="3200" b="1" dirty="0"/>
              <a:t>Them are pigs</a:t>
            </a:r>
          </a:p>
          <a:p>
            <a:pPr eaLnBrk="1" hangingPunct="1">
              <a:defRPr/>
            </a:pPr>
            <a:r>
              <a:rPr lang="en-US" sz="3200" b="1" dirty="0"/>
              <a:t>Them are not pigs!</a:t>
            </a:r>
          </a:p>
          <a:p>
            <a:pPr eaLnBrk="1" hangingPunct="1">
              <a:defRPr/>
            </a:pPr>
            <a:r>
              <a:rPr lang="en-US" sz="3200" b="1" dirty="0"/>
              <a:t>Oh, yes they are!</a:t>
            </a:r>
          </a:p>
          <a:p>
            <a:pPr eaLnBrk="1" hangingPunct="1">
              <a:buFont typeface="Wingdings" charset="0"/>
              <a:buNone/>
              <a:defRPr/>
            </a:pPr>
            <a:r>
              <a:rPr lang="en-US" sz="3200" b="1" dirty="0"/>
              <a:t>	See them pens?</a:t>
            </a:r>
          </a:p>
          <a:p>
            <a:pPr eaLnBrk="1" hangingPunct="1">
              <a:defRPr/>
            </a:pPr>
            <a:r>
              <a:rPr lang="en-US" sz="3200" b="1" dirty="0"/>
              <a:t>Well I</a:t>
            </a:r>
            <a:r>
              <a:rPr lang="fr-FR" altLang="ja-JP" sz="3200" b="1" dirty="0"/>
              <a:t>'</a:t>
            </a:r>
            <a:r>
              <a:rPr lang="en-US" altLang="ja-JP" sz="3200" b="1" dirty="0" err="1"/>
              <a:t>ll</a:t>
            </a:r>
            <a:r>
              <a:rPr lang="en-US" altLang="ja-JP" sz="3200" b="1" dirty="0"/>
              <a:t> be!</a:t>
            </a:r>
          </a:p>
          <a:p>
            <a:pPr eaLnBrk="1" hangingPunct="1">
              <a:buFont typeface="Wingdings" charset="0"/>
              <a:buNone/>
              <a:defRPr/>
            </a:pPr>
            <a:r>
              <a:rPr lang="en-US" sz="3200" b="1" dirty="0"/>
              <a:t>	Them </a:t>
            </a:r>
            <a:r>
              <a:rPr lang="en-US" sz="3200" b="1" i="1" dirty="0"/>
              <a:t>are</a:t>
            </a:r>
            <a:r>
              <a:rPr lang="en-US" sz="3200" b="1" dirty="0"/>
              <a:t> pigs!</a:t>
            </a:r>
          </a:p>
        </p:txBody>
      </p:sp>
      <p:sp>
        <p:nvSpPr>
          <p:cNvPr id="717829" name="Rectangle 5"/>
          <p:cNvSpPr>
            <a:spLocks noChangeArrowheads="1"/>
          </p:cNvSpPr>
          <p:nvPr/>
        </p:nvSpPr>
        <p:spPr bwMode="auto">
          <a:xfrm>
            <a:off x="1752600" y="5867400"/>
            <a:ext cx="5257800" cy="762000"/>
          </a:xfrm>
          <a:prstGeom prst="rect">
            <a:avLst/>
          </a:prstGeom>
          <a:noFill/>
          <a:ln w="9525">
            <a:noFill/>
            <a:miter lim="800000"/>
            <a:headEnd/>
            <a:tailEnd/>
          </a:ln>
          <a:effectLst/>
        </p:spPr>
        <p:txBody>
          <a:bodyPr/>
          <a:lstStyle/>
          <a:p>
            <a:pPr marL="342900" indent="-342900" algn="ctr" defTabSz="914400" fontAlgn="base">
              <a:spcBef>
                <a:spcPct val="20000"/>
              </a:spcBef>
              <a:spcAft>
                <a:spcPct val="0"/>
              </a:spcAft>
              <a:buClr>
                <a:srgbClr val="FFCC00"/>
              </a:buClr>
              <a:buSzPct val="70000"/>
              <a:buFont typeface="Wingdings" charset="0"/>
              <a:buChar char="n"/>
              <a:defRPr/>
            </a:pPr>
            <a:r>
              <a:rPr lang="en-US" sz="3200" b="1" i="1">
                <a:solidFill>
                  <a:srgbClr val="FFFFFF"/>
                </a:solidFill>
                <a:effectLst>
                  <a:outerShdw blurRad="38100" dist="38100" dir="2700000" algn="tl">
                    <a:srgbClr val="000000"/>
                  </a:outerShdw>
                </a:effectLst>
                <a:latin typeface="Arial"/>
                <a:ea typeface="ＭＳ Ｐゴシック" charset="0"/>
                <a:cs typeface="Arial"/>
              </a:rPr>
              <a:t>Watch your words!</a:t>
            </a:r>
          </a:p>
        </p:txBody>
      </p:sp>
    </p:spTree>
    <p:extLst>
      <p:ext uri="{BB962C8B-B14F-4D97-AF65-F5344CB8AC3E}">
        <p14:creationId xmlns:p14="http://schemas.microsoft.com/office/powerpoint/2010/main" val="3746691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17828">
                                            <p:txEl>
                                              <p:pRg st="0" end="0"/>
                                            </p:txEl>
                                          </p:spTgt>
                                        </p:tgtEl>
                                        <p:attrNameLst>
                                          <p:attrName>style.visibility</p:attrName>
                                        </p:attrNameLst>
                                      </p:cBhvr>
                                      <p:to>
                                        <p:strVal val="visible"/>
                                      </p:to>
                                    </p:set>
                                    <p:animEffect transition="in" filter="wipe(down)">
                                      <p:cBhvr>
                                        <p:cTn id="7" dur="500"/>
                                        <p:tgtEl>
                                          <p:spTgt spid="71782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717828">
                                            <p:txEl>
                                              <p:pRg st="1" end="1"/>
                                            </p:txEl>
                                          </p:spTgt>
                                        </p:tgtEl>
                                        <p:attrNameLst>
                                          <p:attrName>style.visibility</p:attrName>
                                        </p:attrNameLst>
                                      </p:cBhvr>
                                      <p:to>
                                        <p:strVal val="visible"/>
                                      </p:to>
                                    </p:set>
                                    <p:animEffect transition="in" filter="wipe(down)">
                                      <p:cBhvr>
                                        <p:cTn id="12" dur="500"/>
                                        <p:tgtEl>
                                          <p:spTgt spid="71782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717828">
                                            <p:txEl>
                                              <p:pRg st="2" end="2"/>
                                            </p:txEl>
                                          </p:spTgt>
                                        </p:tgtEl>
                                        <p:attrNameLst>
                                          <p:attrName>style.visibility</p:attrName>
                                        </p:attrNameLst>
                                      </p:cBhvr>
                                      <p:to>
                                        <p:strVal val="visible"/>
                                      </p:to>
                                    </p:set>
                                    <p:animEffect transition="in" filter="wipe(down)">
                                      <p:cBhvr>
                                        <p:cTn id="17" dur="500"/>
                                        <p:tgtEl>
                                          <p:spTgt spid="71782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717828">
                                            <p:txEl>
                                              <p:pRg st="3" end="3"/>
                                            </p:txEl>
                                          </p:spTgt>
                                        </p:tgtEl>
                                        <p:attrNameLst>
                                          <p:attrName>style.visibility</p:attrName>
                                        </p:attrNameLst>
                                      </p:cBhvr>
                                      <p:to>
                                        <p:strVal val="visible"/>
                                      </p:to>
                                    </p:set>
                                    <p:animEffect transition="in" filter="wipe(down)">
                                      <p:cBhvr>
                                        <p:cTn id="22" dur="500"/>
                                        <p:tgtEl>
                                          <p:spTgt spid="71782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717828">
                                            <p:txEl>
                                              <p:charRg st="67" end="82"/>
                                            </p:txEl>
                                          </p:spTgt>
                                        </p:tgtEl>
                                        <p:attrNameLst>
                                          <p:attrName>style.visibility</p:attrName>
                                        </p:attrNameLst>
                                      </p:cBhvr>
                                      <p:to>
                                        <p:strVal val="visible"/>
                                      </p:to>
                                    </p:set>
                                    <p:animEffect transition="in" filter="wipe(down)">
                                      <p:cBhvr>
                                        <p:cTn id="27" dur="500"/>
                                        <p:tgtEl>
                                          <p:spTgt spid="717828">
                                            <p:txEl>
                                              <p:charRg st="67" end="8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717828">
                                            <p:txEl>
                                              <p:charRg st="82" end="97"/>
                                            </p:txEl>
                                          </p:spTgt>
                                        </p:tgtEl>
                                        <p:attrNameLst>
                                          <p:attrName>style.visibility</p:attrName>
                                        </p:attrNameLst>
                                      </p:cBhvr>
                                      <p:to>
                                        <p:strVal val="visible"/>
                                      </p:to>
                                    </p:set>
                                    <p:animEffect transition="in" filter="wipe(down)">
                                      <p:cBhvr>
                                        <p:cTn id="32" dur="500"/>
                                        <p:tgtEl>
                                          <p:spTgt spid="717828">
                                            <p:txEl>
                                              <p:charRg st="82" end="9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717829">
                                            <p:txEl>
                                              <p:pRg st="0" end="0"/>
                                            </p:txEl>
                                          </p:spTgt>
                                        </p:tgtEl>
                                        <p:attrNameLst>
                                          <p:attrName>style.visibility</p:attrName>
                                        </p:attrNameLst>
                                      </p:cBhvr>
                                      <p:to>
                                        <p:strVal val="visible"/>
                                      </p:to>
                                    </p:set>
                                    <p:animEffect transition="in" filter="wipe(down)">
                                      <p:cBhvr>
                                        <p:cTn id="37" dur="500"/>
                                        <p:tgtEl>
                                          <p:spTgt spid="7178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Grp="1" noChangeArrowheads="1"/>
          </p:cNvSpPr>
          <p:nvPr>
            <p:ph type="ctrTitle"/>
          </p:nvPr>
        </p:nvSpPr>
        <p:spPr>
          <a:xfrm>
            <a:off x="914400" y="1143000"/>
            <a:ext cx="7239000" cy="2057400"/>
          </a:xfrm>
          <a:effectLst>
            <a:outerShdw blurRad="25400" dist="25399" dir="2700000" algn="ctr" rotWithShape="0">
              <a:srgbClr val="000000">
                <a:alpha val="99962"/>
              </a:srgbClr>
            </a:outerShdw>
          </a:effectLst>
        </p:spPr>
        <p:txBody>
          <a:bodyPr/>
          <a:lstStyle/>
          <a:p>
            <a:pPr eaLnBrk="1" hangingPunct="1">
              <a:defRPr/>
            </a:pPr>
            <a:r>
              <a:rPr lang="ar-JO" b="1" dirty="0">
                <a:solidFill>
                  <a:srgbClr val="FFFFFF"/>
                </a:solidFill>
                <a:latin typeface="Arial" panose="020B0604020202020204" pitchFamily="34" charset="0"/>
                <a:ea typeface="ＭＳ Ｐゴシック" charset="0"/>
                <a:cs typeface="Arial" panose="020B0604020202020204" pitchFamily="34" charset="0"/>
              </a:rPr>
              <a:t>الإيمان ينطق بحكمة </a:t>
            </a:r>
            <a:br>
              <a:rPr lang="ar-JO" b="1" dirty="0">
                <a:solidFill>
                  <a:srgbClr val="FFFFFF"/>
                </a:solidFill>
                <a:latin typeface="Arial" panose="020B0604020202020204" pitchFamily="34" charset="0"/>
                <a:ea typeface="ＭＳ Ｐゴシック" charset="0"/>
                <a:cs typeface="Arial" panose="020B0604020202020204" pitchFamily="34" charset="0"/>
              </a:rPr>
            </a:br>
            <a:r>
              <a:rPr lang="ar-JO" b="1" dirty="0">
                <a:solidFill>
                  <a:srgbClr val="FFFFFF"/>
                </a:solidFill>
                <a:latin typeface="Arial"/>
                <a:ea typeface="ＭＳ Ｐゴシック" charset="0"/>
                <a:cs typeface="Arial"/>
              </a:rPr>
              <a:t>لأن الإيمان...</a:t>
            </a:r>
            <a:endParaRPr lang="en-US" b="1" dirty="0">
              <a:latin typeface="Arial"/>
              <a:ea typeface="ＭＳ Ｐゴシック" charset="0"/>
              <a:cs typeface="Arial"/>
            </a:endParaRPr>
          </a:p>
        </p:txBody>
      </p:sp>
      <p:sp>
        <p:nvSpPr>
          <p:cNvPr id="603144" name="Rectangle 8"/>
          <p:cNvSpPr>
            <a:spLocks noGrp="1" noChangeArrowheads="1"/>
          </p:cNvSpPr>
          <p:nvPr>
            <p:ph type="subTitle" idx="1"/>
          </p:nvPr>
        </p:nvSpPr>
        <p:spPr>
          <a:xfrm>
            <a:off x="304800" y="3352800"/>
            <a:ext cx="8839200" cy="2362200"/>
          </a:xfrm>
          <a:effectLst/>
        </p:spPr>
        <p:txBody>
          <a:bodyPr/>
          <a:lstStyle/>
          <a:p>
            <a:pPr algn="l">
              <a:spcBef>
                <a:spcPct val="0"/>
              </a:spcBef>
              <a:buFontTx/>
              <a:buNone/>
              <a:tabLst>
                <a:tab pos="1662113" algn="l"/>
              </a:tabLst>
              <a:defRPr/>
            </a:pPr>
            <a:r>
              <a:rPr lang="en-US" b="1" dirty="0">
                <a:solidFill>
                  <a:srgbClr val="FFFFFF"/>
                </a:solidFill>
                <a:latin typeface="Arial"/>
                <a:cs typeface="Arial"/>
              </a:rPr>
              <a:t>3:1-6	</a:t>
            </a:r>
            <a:r>
              <a:rPr lang="ar-JO" b="1" dirty="0">
                <a:solidFill>
                  <a:srgbClr val="FFFFFF"/>
                </a:solidFill>
                <a:latin typeface="Arial" panose="020B0604020202020204" pitchFamily="34" charset="0"/>
                <a:cs typeface="Arial" panose="020B0604020202020204" pitchFamily="34" charset="0"/>
              </a:rPr>
              <a:t>يتعرّف على تأثير اللسان</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41069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03144">
                                            <p:txEl>
                                              <p:pRg st="0" end="0"/>
                                            </p:txEl>
                                          </p:spTgt>
                                        </p:tgtEl>
                                        <p:attrNameLst>
                                          <p:attrName>style.visibility</p:attrName>
                                        </p:attrNameLst>
                                      </p:cBhvr>
                                      <p:to>
                                        <p:strVal val="visible"/>
                                      </p:to>
                                    </p:set>
                                    <p:animEffect transition="in" filter="fade">
                                      <p:cBhvr>
                                        <p:cTn id="7" dur="1000"/>
                                        <p:tgtEl>
                                          <p:spTgt spid="603144">
                                            <p:txEl>
                                              <p:pRg st="0" end="0"/>
                                            </p:txEl>
                                          </p:spTgt>
                                        </p:tgtEl>
                                      </p:cBhvr>
                                    </p:animEffect>
                                    <p:anim calcmode="lin" valueType="num">
                                      <p:cBhvr>
                                        <p:cTn id="8" dur="1000" fill="hold"/>
                                        <p:tgtEl>
                                          <p:spTgt spid="60314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0314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44"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Rectangle 2"/>
          <p:cNvSpPr>
            <a:spLocks noGrp="1" noChangeArrowheads="1"/>
          </p:cNvSpPr>
          <p:nvPr>
            <p:ph type="ctrTitle"/>
          </p:nvPr>
        </p:nvSpPr>
        <p:spPr>
          <a:xfrm>
            <a:off x="304800" y="457200"/>
            <a:ext cx="8153400" cy="3733800"/>
          </a:xfrm>
        </p:spPr>
        <p:txBody>
          <a:bodyPr/>
          <a:lstStyle/>
          <a:p>
            <a:pPr eaLnBrk="1" hangingPunct="1">
              <a:defRPr/>
            </a:pPr>
            <a:r>
              <a:rPr lang="ar-JO" sz="4000" b="1" dirty="0">
                <a:solidFill>
                  <a:srgbClr val="FFFFFF"/>
                </a:solidFill>
                <a:latin typeface="Arial" panose="020B0604020202020204" pitchFamily="34" charset="0"/>
                <a:cs typeface="Arial" panose="020B0604020202020204" pitchFamily="34" charset="0"/>
              </a:rPr>
              <a:t>"</a:t>
            </a:r>
            <a:r>
              <a:rPr lang="ar-SA" sz="4000" b="1" dirty="0">
                <a:solidFill>
                  <a:srgbClr val="FFFFFF"/>
                </a:solidFill>
                <a:latin typeface="Arial" panose="020B0604020202020204" pitchFamily="34" charset="0"/>
                <a:cs typeface="Arial" panose="020B0604020202020204" pitchFamily="34" charset="0"/>
              </a:rPr>
              <a:t>فَٱللِّسَانُ نَارٌ! عَالَمُ ٱلْإِثْمِ.</a:t>
            </a:r>
            <a:br>
              <a:rPr lang="ar-JO" sz="4000" b="1" dirty="0">
                <a:solidFill>
                  <a:srgbClr val="FFFFFF"/>
                </a:solidFill>
                <a:latin typeface="Arial" panose="020B0604020202020204" pitchFamily="34" charset="0"/>
                <a:cs typeface="Arial" panose="020B0604020202020204" pitchFamily="34" charset="0"/>
              </a:rPr>
            </a:br>
            <a:r>
              <a:rPr lang="ar-SA" sz="4000" b="1" dirty="0">
                <a:solidFill>
                  <a:srgbClr val="FFFFFF"/>
                </a:solidFill>
                <a:latin typeface="Arial" panose="020B0604020202020204" pitchFamily="34" charset="0"/>
                <a:cs typeface="Arial" panose="020B0604020202020204" pitchFamily="34" charset="0"/>
              </a:rPr>
              <a:t> هَكَذَا جُعِلَ فِي أَعْضَائِنَا ٱللِّسَانُ،</a:t>
            </a:r>
            <a:br>
              <a:rPr lang="ar-JO" sz="4000" b="1" dirty="0">
                <a:solidFill>
                  <a:srgbClr val="FFFFFF"/>
                </a:solidFill>
                <a:latin typeface="Arial" panose="020B0604020202020204" pitchFamily="34" charset="0"/>
                <a:cs typeface="Arial" panose="020B0604020202020204" pitchFamily="34" charset="0"/>
              </a:rPr>
            </a:br>
            <a:r>
              <a:rPr lang="ar-SA" sz="4000" b="1" dirty="0">
                <a:solidFill>
                  <a:srgbClr val="FFFFFF"/>
                </a:solidFill>
                <a:latin typeface="Arial" panose="020B0604020202020204" pitchFamily="34" charset="0"/>
                <a:cs typeface="Arial" panose="020B0604020202020204" pitchFamily="34" charset="0"/>
              </a:rPr>
              <a:t> ٱلَّذِي يُدَنِّسُ ٱلْجِسْمَ كُلَّهُ،</a:t>
            </a:r>
            <a:br>
              <a:rPr lang="ar-JO" sz="4000" b="1" dirty="0">
                <a:solidFill>
                  <a:srgbClr val="FFFFFF"/>
                </a:solidFill>
                <a:latin typeface="Arial" panose="020B0604020202020204" pitchFamily="34" charset="0"/>
                <a:cs typeface="Arial" panose="020B0604020202020204" pitchFamily="34" charset="0"/>
              </a:rPr>
            </a:br>
            <a:r>
              <a:rPr lang="ar-SA" sz="4000" b="1" dirty="0">
                <a:solidFill>
                  <a:srgbClr val="FFFFFF"/>
                </a:solidFill>
                <a:latin typeface="Arial" panose="020B0604020202020204" pitchFamily="34" charset="0"/>
                <a:cs typeface="Arial" panose="020B0604020202020204" pitchFamily="34" charset="0"/>
              </a:rPr>
              <a:t> وَيُضْرِمُ دَائِرَةَ ٱلْكَوْنِ، </a:t>
            </a:r>
            <a:br>
              <a:rPr lang="ar-JO" sz="4000" b="1" dirty="0">
                <a:solidFill>
                  <a:srgbClr val="FFFFFF"/>
                </a:solidFill>
                <a:latin typeface="Arial" panose="020B0604020202020204" pitchFamily="34" charset="0"/>
                <a:cs typeface="Arial" panose="020B0604020202020204" pitchFamily="34" charset="0"/>
              </a:rPr>
            </a:br>
            <a:r>
              <a:rPr lang="ar-SA" sz="4000" b="1" dirty="0">
                <a:solidFill>
                  <a:srgbClr val="FFFFFF"/>
                </a:solidFill>
                <a:latin typeface="Arial" panose="020B0604020202020204" pitchFamily="34" charset="0"/>
                <a:cs typeface="Arial" panose="020B0604020202020204" pitchFamily="34" charset="0"/>
              </a:rPr>
              <a:t>وَيُضْرَمُ مِنْ جَهَنَّمَ.</a:t>
            </a:r>
            <a:r>
              <a:rPr lang="ar-JO" sz="4000" b="1" dirty="0">
                <a:solidFill>
                  <a:srgbClr val="FFFFFF"/>
                </a:solidFill>
                <a:latin typeface="Arial" panose="020B0604020202020204" pitchFamily="34" charset="0"/>
                <a:cs typeface="Arial" panose="020B0604020202020204" pitchFamily="34" charset="0"/>
              </a:rPr>
              <a:t>"</a:t>
            </a:r>
            <a:br>
              <a:rPr lang="ar-JO" sz="4000" b="1" dirty="0">
                <a:solidFill>
                  <a:srgbClr val="FFFFFF"/>
                </a:solidFill>
                <a:latin typeface="Arial" panose="020B0604020202020204" pitchFamily="34" charset="0"/>
                <a:cs typeface="Arial" panose="020B0604020202020204" pitchFamily="34" charset="0"/>
              </a:rPr>
            </a:br>
            <a:r>
              <a:rPr lang="ar-JO" sz="4000" b="1" dirty="0">
                <a:solidFill>
                  <a:srgbClr val="FFFFFF"/>
                </a:solidFill>
                <a:latin typeface="Arial" panose="020B0604020202020204" pitchFamily="34" charset="0"/>
                <a:cs typeface="Arial" panose="020B0604020202020204" pitchFamily="34" charset="0"/>
              </a:rPr>
              <a:t>(3: 6).</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17610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Rectangle 2"/>
          <p:cNvSpPr>
            <a:spLocks noGrp="1" noChangeArrowheads="1"/>
          </p:cNvSpPr>
          <p:nvPr>
            <p:ph type="ctrTitle"/>
          </p:nvPr>
        </p:nvSpPr>
        <p:spPr>
          <a:xfrm>
            <a:off x="914400" y="1143000"/>
            <a:ext cx="7239000" cy="2057400"/>
          </a:xfrm>
          <a:effectLst/>
        </p:spPr>
        <p:txBody>
          <a:bodyPr/>
          <a:lstStyle/>
          <a:p>
            <a:pPr eaLnBrk="1" hangingPunct="1">
              <a:defRPr/>
            </a:pPr>
            <a:r>
              <a:rPr lang="ar-SA" b="1" dirty="0">
                <a:solidFill>
                  <a:srgbClr val="FFFFFF"/>
                </a:solidFill>
                <a:latin typeface="Arial"/>
                <a:ea typeface="ＭＳ Ｐゴシック" charset="0"/>
                <a:cs typeface="Arial"/>
              </a:rPr>
              <a:t>الإيمان ينطق بحكمة </a:t>
            </a:r>
            <a:br>
              <a:rPr lang="ar-SA" b="1" dirty="0">
                <a:solidFill>
                  <a:srgbClr val="FFFFFF"/>
                </a:solidFill>
                <a:latin typeface="Arial"/>
                <a:ea typeface="ＭＳ Ｐゴシック" charset="0"/>
                <a:cs typeface="Arial"/>
              </a:rPr>
            </a:br>
            <a:r>
              <a:rPr lang="ar-SA" b="1" dirty="0">
                <a:solidFill>
                  <a:srgbClr val="FFFFFF"/>
                </a:solidFill>
                <a:latin typeface="Arial"/>
                <a:ea typeface="ＭＳ Ｐゴシック" charset="0"/>
                <a:cs typeface="Arial"/>
              </a:rPr>
              <a:t>لأن الإيمان...</a:t>
            </a:r>
            <a:endParaRPr lang="en-US" b="1" dirty="0">
              <a:latin typeface="Arial"/>
              <a:ea typeface="ＭＳ Ｐゴシック" charset="0"/>
              <a:cs typeface="Arial"/>
            </a:endParaRPr>
          </a:p>
        </p:txBody>
      </p:sp>
      <p:sp>
        <p:nvSpPr>
          <p:cNvPr id="723971" name="Rectangle 3"/>
          <p:cNvSpPr>
            <a:spLocks noGrp="1" noChangeArrowheads="1"/>
          </p:cNvSpPr>
          <p:nvPr>
            <p:ph type="subTitle" idx="1"/>
          </p:nvPr>
        </p:nvSpPr>
        <p:spPr>
          <a:xfrm>
            <a:off x="304800" y="3352800"/>
            <a:ext cx="8839200" cy="2362200"/>
          </a:xfrm>
          <a:effectLst/>
        </p:spPr>
        <p:txBody>
          <a:bodyPr/>
          <a:lstStyle/>
          <a:p>
            <a:pPr algn="l">
              <a:spcBef>
                <a:spcPct val="0"/>
              </a:spcBef>
              <a:tabLst>
                <a:tab pos="1662113" algn="l"/>
              </a:tabLst>
              <a:defRPr/>
            </a:pPr>
            <a:r>
              <a:rPr lang="ar-SA" b="1" dirty="0">
                <a:solidFill>
                  <a:srgbClr val="FFFFFF"/>
                </a:solidFill>
                <a:latin typeface="Arial"/>
                <a:cs typeface="Arial"/>
              </a:rPr>
              <a:t>3:1-6</a:t>
            </a:r>
            <a:r>
              <a:rPr lang="ar-JO" b="1" dirty="0">
                <a:solidFill>
                  <a:srgbClr val="FFFFFF"/>
                </a:solidFill>
                <a:latin typeface="Arial"/>
                <a:cs typeface="Arial"/>
              </a:rPr>
              <a:t> </a:t>
            </a:r>
            <a:r>
              <a:rPr lang="ar-SA" b="1" dirty="0">
                <a:solidFill>
                  <a:srgbClr val="FFFFFF"/>
                </a:solidFill>
                <a:latin typeface="Arial"/>
                <a:cs typeface="Arial"/>
              </a:rPr>
              <a:t>	يتعرّف على تأثير اللسان</a:t>
            </a:r>
          </a:p>
          <a:p>
            <a:pPr algn="l">
              <a:spcBef>
                <a:spcPct val="0"/>
              </a:spcBef>
              <a:buFontTx/>
              <a:buNone/>
              <a:tabLst>
                <a:tab pos="1662113" algn="l"/>
              </a:tabLst>
              <a:defRPr/>
            </a:pPr>
            <a:r>
              <a:rPr lang="ar-JO" b="1" dirty="0">
                <a:solidFill>
                  <a:srgbClr val="FFFFFF"/>
                </a:solidFill>
                <a:latin typeface="Arial"/>
                <a:cs typeface="Arial"/>
              </a:rPr>
              <a:t>3: 7-8</a:t>
            </a:r>
            <a:r>
              <a:rPr lang="en-US" b="1" dirty="0">
                <a:solidFill>
                  <a:srgbClr val="FFFFFF"/>
                </a:solidFill>
                <a:latin typeface="Arial"/>
                <a:cs typeface="Arial"/>
              </a:rPr>
              <a:t>	</a:t>
            </a:r>
            <a:r>
              <a:rPr lang="ar-JO" b="1" dirty="0">
                <a:solidFill>
                  <a:srgbClr val="FFFFFF"/>
                </a:solidFill>
                <a:latin typeface="Arial" panose="020B0604020202020204" pitchFamily="34" charset="0"/>
                <a:cs typeface="Arial" panose="020B0604020202020204" pitchFamily="34" charset="0"/>
              </a:rPr>
              <a:t>يتعرّف على أن اللسان غير قابل للتذلل</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04092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23971">
                                            <p:txEl>
                                              <p:pRg st="0" end="0"/>
                                            </p:txEl>
                                          </p:spTgt>
                                        </p:tgtEl>
                                        <p:attrNameLst>
                                          <p:attrName>style.visibility</p:attrName>
                                        </p:attrNameLst>
                                      </p:cBhvr>
                                      <p:to>
                                        <p:strVal val="visible"/>
                                      </p:to>
                                    </p:set>
                                    <p:animEffect transition="in" filter="fade">
                                      <p:cBhvr>
                                        <p:cTn id="7" dur="1000"/>
                                        <p:tgtEl>
                                          <p:spTgt spid="723971">
                                            <p:txEl>
                                              <p:pRg st="0" end="0"/>
                                            </p:txEl>
                                          </p:spTgt>
                                        </p:tgtEl>
                                      </p:cBhvr>
                                    </p:animEffect>
                                    <p:anim calcmode="lin" valueType="num">
                                      <p:cBhvr>
                                        <p:cTn id="8" dur="1000" fill="hold"/>
                                        <p:tgtEl>
                                          <p:spTgt spid="72397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2397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23971">
                                            <p:txEl>
                                              <p:pRg st="1" end="1"/>
                                            </p:txEl>
                                          </p:spTgt>
                                        </p:tgtEl>
                                        <p:attrNameLst>
                                          <p:attrName>style.visibility</p:attrName>
                                        </p:attrNameLst>
                                      </p:cBhvr>
                                      <p:to>
                                        <p:strVal val="visible"/>
                                      </p:to>
                                    </p:set>
                                    <p:animEffect transition="in" filter="fade">
                                      <p:cBhvr>
                                        <p:cTn id="14" dur="1000"/>
                                        <p:tgtEl>
                                          <p:spTgt spid="723971">
                                            <p:txEl>
                                              <p:pRg st="1" end="1"/>
                                            </p:txEl>
                                          </p:spTgt>
                                        </p:tgtEl>
                                      </p:cBhvr>
                                    </p:animEffect>
                                    <p:anim calcmode="lin" valueType="num">
                                      <p:cBhvr>
                                        <p:cTn id="15" dur="1000" fill="hold"/>
                                        <p:tgtEl>
                                          <p:spTgt spid="72397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2397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3971"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8" name="Rectangle 2"/>
          <p:cNvSpPr>
            <a:spLocks noGrp="1" noChangeArrowheads="1"/>
          </p:cNvSpPr>
          <p:nvPr>
            <p:ph type="ctrTitle"/>
          </p:nvPr>
        </p:nvSpPr>
        <p:spPr>
          <a:xfrm>
            <a:off x="914400" y="1143000"/>
            <a:ext cx="7239000" cy="2057400"/>
          </a:xfrm>
          <a:effectLst/>
        </p:spPr>
        <p:txBody>
          <a:bodyPr/>
          <a:lstStyle/>
          <a:p>
            <a:pPr eaLnBrk="1" hangingPunct="1">
              <a:defRPr/>
            </a:pPr>
            <a:r>
              <a:rPr lang="ar-SA" b="1" dirty="0">
                <a:solidFill>
                  <a:srgbClr val="FFFFFF"/>
                </a:solidFill>
                <a:latin typeface="Arial"/>
                <a:ea typeface="ＭＳ Ｐゴシック" charset="0"/>
                <a:cs typeface="Arial"/>
              </a:rPr>
              <a:t>الإيمان ينطق بحكمة </a:t>
            </a:r>
            <a:br>
              <a:rPr lang="ar-SA" b="1" dirty="0">
                <a:solidFill>
                  <a:srgbClr val="FFFFFF"/>
                </a:solidFill>
                <a:latin typeface="Arial"/>
                <a:ea typeface="ＭＳ Ｐゴシック" charset="0"/>
                <a:cs typeface="Arial"/>
              </a:rPr>
            </a:br>
            <a:r>
              <a:rPr lang="ar-SA" b="1" dirty="0">
                <a:solidFill>
                  <a:srgbClr val="FFFFFF"/>
                </a:solidFill>
                <a:latin typeface="Arial"/>
                <a:ea typeface="ＭＳ Ｐゴシック" charset="0"/>
                <a:cs typeface="Arial"/>
              </a:rPr>
              <a:t>لأن الإيمان...</a:t>
            </a:r>
            <a:endParaRPr lang="en-US" b="1" dirty="0">
              <a:latin typeface="Arial"/>
              <a:ea typeface="ＭＳ Ｐゴシック" charset="0"/>
              <a:cs typeface="Arial"/>
            </a:endParaRPr>
          </a:p>
        </p:txBody>
      </p:sp>
      <p:sp>
        <p:nvSpPr>
          <p:cNvPr id="726019" name="Rectangle 3"/>
          <p:cNvSpPr>
            <a:spLocks noGrp="1" noChangeArrowheads="1"/>
          </p:cNvSpPr>
          <p:nvPr>
            <p:ph type="subTitle" idx="1"/>
          </p:nvPr>
        </p:nvSpPr>
        <p:spPr>
          <a:xfrm>
            <a:off x="304800" y="3352800"/>
            <a:ext cx="8839200" cy="2362200"/>
          </a:xfrm>
          <a:effectLst/>
        </p:spPr>
        <p:txBody>
          <a:bodyPr/>
          <a:lstStyle/>
          <a:p>
            <a:pPr algn="l">
              <a:spcBef>
                <a:spcPct val="0"/>
              </a:spcBef>
              <a:tabLst>
                <a:tab pos="1662113" algn="l"/>
              </a:tabLst>
              <a:defRPr/>
            </a:pPr>
            <a:r>
              <a:rPr lang="ar-SA" b="1" dirty="0">
                <a:solidFill>
                  <a:srgbClr val="FFFFFF"/>
                </a:solidFill>
                <a:latin typeface="Arial"/>
                <a:cs typeface="Arial"/>
              </a:rPr>
              <a:t>3:1-6 	يتعرّف على تأثير اللسان</a:t>
            </a:r>
          </a:p>
          <a:p>
            <a:pPr algn="l">
              <a:spcBef>
                <a:spcPct val="0"/>
              </a:spcBef>
              <a:tabLst>
                <a:tab pos="1662113" algn="l"/>
              </a:tabLst>
              <a:defRPr/>
            </a:pPr>
            <a:r>
              <a:rPr lang="ar-SA" b="1" dirty="0">
                <a:solidFill>
                  <a:srgbClr val="FFFFFF"/>
                </a:solidFill>
                <a:latin typeface="Arial"/>
                <a:cs typeface="Arial"/>
              </a:rPr>
              <a:t>3: 7-8	يتعرّف على أن اللسان غير قابل للتذلل</a:t>
            </a:r>
          </a:p>
          <a:p>
            <a:pPr algn="l">
              <a:spcBef>
                <a:spcPct val="0"/>
              </a:spcBef>
              <a:buFontTx/>
              <a:buNone/>
              <a:tabLst>
                <a:tab pos="1662113" algn="l"/>
              </a:tabLst>
              <a:defRPr/>
            </a:pPr>
            <a:r>
              <a:rPr lang="ar-JO" b="1" dirty="0">
                <a:solidFill>
                  <a:srgbClr val="FFFFFF"/>
                </a:solidFill>
                <a:latin typeface="Arial"/>
                <a:cs typeface="Arial"/>
              </a:rPr>
              <a:t>3: 9- 12</a:t>
            </a:r>
            <a:r>
              <a:rPr lang="en-US" b="1" dirty="0">
                <a:solidFill>
                  <a:srgbClr val="FFFFFF"/>
                </a:solidFill>
                <a:latin typeface="Arial"/>
                <a:cs typeface="Arial"/>
              </a:rPr>
              <a:t>	</a:t>
            </a:r>
            <a:r>
              <a:rPr lang="ar-JO" b="1" dirty="0">
                <a:solidFill>
                  <a:srgbClr val="FFFFFF"/>
                </a:solidFill>
                <a:latin typeface="Arial" panose="020B0604020202020204" pitchFamily="34" charset="0"/>
                <a:cs typeface="Arial" panose="020B0604020202020204" pitchFamily="34" charset="0"/>
              </a:rPr>
              <a:t>استخدام اللسان للخير وليس للشر</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072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26019">
                                            <p:txEl>
                                              <p:pRg st="0" end="0"/>
                                            </p:txEl>
                                          </p:spTgt>
                                        </p:tgtEl>
                                        <p:attrNameLst>
                                          <p:attrName>style.visibility</p:attrName>
                                        </p:attrNameLst>
                                      </p:cBhvr>
                                      <p:to>
                                        <p:strVal val="visible"/>
                                      </p:to>
                                    </p:set>
                                    <p:animEffect transition="in" filter="fade">
                                      <p:cBhvr>
                                        <p:cTn id="7" dur="1000"/>
                                        <p:tgtEl>
                                          <p:spTgt spid="726019">
                                            <p:txEl>
                                              <p:pRg st="0" end="0"/>
                                            </p:txEl>
                                          </p:spTgt>
                                        </p:tgtEl>
                                      </p:cBhvr>
                                    </p:animEffect>
                                    <p:anim calcmode="lin" valueType="num">
                                      <p:cBhvr>
                                        <p:cTn id="8" dur="1000" fill="hold"/>
                                        <p:tgtEl>
                                          <p:spTgt spid="7260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260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26019">
                                            <p:txEl>
                                              <p:pRg st="1" end="1"/>
                                            </p:txEl>
                                          </p:spTgt>
                                        </p:tgtEl>
                                        <p:attrNameLst>
                                          <p:attrName>style.visibility</p:attrName>
                                        </p:attrNameLst>
                                      </p:cBhvr>
                                      <p:to>
                                        <p:strVal val="visible"/>
                                      </p:to>
                                    </p:set>
                                    <p:animEffect transition="in" filter="fade">
                                      <p:cBhvr>
                                        <p:cTn id="14" dur="1000"/>
                                        <p:tgtEl>
                                          <p:spTgt spid="726019">
                                            <p:txEl>
                                              <p:pRg st="1" end="1"/>
                                            </p:txEl>
                                          </p:spTgt>
                                        </p:tgtEl>
                                      </p:cBhvr>
                                    </p:animEffect>
                                    <p:anim calcmode="lin" valueType="num">
                                      <p:cBhvr>
                                        <p:cTn id="15" dur="1000" fill="hold"/>
                                        <p:tgtEl>
                                          <p:spTgt spid="72601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260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26019">
                                            <p:txEl>
                                              <p:pRg st="2" end="2"/>
                                            </p:txEl>
                                          </p:spTgt>
                                        </p:tgtEl>
                                        <p:attrNameLst>
                                          <p:attrName>style.visibility</p:attrName>
                                        </p:attrNameLst>
                                      </p:cBhvr>
                                      <p:to>
                                        <p:strVal val="visible"/>
                                      </p:to>
                                    </p:set>
                                    <p:animEffect transition="in" filter="fade">
                                      <p:cBhvr>
                                        <p:cTn id="21" dur="1000"/>
                                        <p:tgtEl>
                                          <p:spTgt spid="726019">
                                            <p:txEl>
                                              <p:pRg st="2" end="2"/>
                                            </p:txEl>
                                          </p:spTgt>
                                        </p:tgtEl>
                                      </p:cBhvr>
                                    </p:animEffect>
                                    <p:anim calcmode="lin" valueType="num">
                                      <p:cBhvr>
                                        <p:cTn id="22" dur="1000" fill="hold"/>
                                        <p:tgtEl>
                                          <p:spTgt spid="72601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2601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6019"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7" name="Rectangle 2"/>
          <p:cNvSpPr>
            <a:spLocks noGrp="1" noChangeArrowheads="1"/>
          </p:cNvSpPr>
          <p:nvPr>
            <p:ph type="ctrTitle"/>
          </p:nvPr>
        </p:nvSpPr>
        <p:spPr/>
        <p:txBody>
          <a:bodyPr/>
          <a:lstStyle/>
          <a:p>
            <a:pPr eaLnBrk="1" hangingPunct="1"/>
            <a:r>
              <a:rPr lang="en-US">
                <a:latin typeface="Times New Roman" charset="0"/>
              </a:rPr>
              <a:t>Whine List 1</a:t>
            </a:r>
          </a:p>
        </p:txBody>
      </p:sp>
      <p:sp>
        <p:nvSpPr>
          <p:cNvPr id="664578" name="Rectangle 3"/>
          <p:cNvSpPr>
            <a:spLocks noGrp="1" noChangeArrowheads="1"/>
          </p:cNvSpPr>
          <p:nvPr>
            <p:ph type="subTitle" idx="1"/>
          </p:nvPr>
        </p:nvSpPr>
        <p:spPr/>
        <p:txBody>
          <a:bodyPr/>
          <a:lstStyle/>
          <a:p>
            <a:pPr eaLnBrk="1" hangingPunct="1"/>
            <a:endParaRPr lang="en-US">
              <a:latin typeface="Times New Roman" charset="0"/>
            </a:endParaRPr>
          </a:p>
        </p:txBody>
      </p:sp>
      <p:sp>
        <p:nvSpPr>
          <p:cNvPr id="664579"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pic>
        <p:nvPicPr>
          <p:cNvPr id="664580" name="Picture 5" descr="WhineLi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066800"/>
            <a:ext cx="83820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0358" name="Rectangle 6"/>
          <p:cNvSpPr>
            <a:spLocks noChangeArrowheads="1"/>
          </p:cNvSpPr>
          <p:nvPr/>
        </p:nvSpPr>
        <p:spPr bwMode="auto">
          <a:xfrm>
            <a:off x="4267200" y="762000"/>
            <a:ext cx="4800600" cy="47244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740359" name="Rectangle 7"/>
          <p:cNvSpPr>
            <a:spLocks noChangeArrowheads="1"/>
          </p:cNvSpPr>
          <p:nvPr/>
        </p:nvSpPr>
        <p:spPr bwMode="auto">
          <a:xfrm>
            <a:off x="6858000" y="381000"/>
            <a:ext cx="2971800" cy="6172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897657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740358"/>
                                        </p:tgtEl>
                                      </p:cBhvr>
                                    </p:animEffect>
                                    <p:set>
                                      <p:cBhvr>
                                        <p:cTn id="7" dur="1" fill="hold">
                                          <p:stCondLst>
                                            <p:cond delay="499"/>
                                          </p:stCondLst>
                                        </p:cTn>
                                        <p:tgtEl>
                                          <p:spTgt spid="74035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740359"/>
                                        </p:tgtEl>
                                      </p:cBhvr>
                                    </p:animEffect>
                                    <p:set>
                                      <p:cBhvr>
                                        <p:cTn id="12" dur="1" fill="hold">
                                          <p:stCondLst>
                                            <p:cond delay="499"/>
                                          </p:stCondLst>
                                        </p:cTn>
                                        <p:tgtEl>
                                          <p:spTgt spid="7403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0358" grpId="0" animBg="1"/>
      <p:bldP spid="74035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5" name="Rectangle 2"/>
          <p:cNvSpPr>
            <a:spLocks noGrp="1" noChangeArrowheads="1"/>
          </p:cNvSpPr>
          <p:nvPr>
            <p:ph type="ctrTitle"/>
          </p:nvPr>
        </p:nvSpPr>
        <p:spPr/>
        <p:txBody>
          <a:bodyPr/>
          <a:lstStyle/>
          <a:p>
            <a:pPr eaLnBrk="1" hangingPunct="1"/>
            <a:r>
              <a:rPr lang="en-US">
                <a:latin typeface="Times New Roman" charset="0"/>
              </a:rPr>
              <a:t>Whine List 2</a:t>
            </a:r>
          </a:p>
        </p:txBody>
      </p:sp>
      <p:sp>
        <p:nvSpPr>
          <p:cNvPr id="666626" name="Rectangle 3"/>
          <p:cNvSpPr>
            <a:spLocks noGrp="1" noChangeArrowheads="1"/>
          </p:cNvSpPr>
          <p:nvPr>
            <p:ph type="subTitle" idx="1"/>
          </p:nvPr>
        </p:nvSpPr>
        <p:spPr/>
        <p:txBody>
          <a:bodyPr/>
          <a:lstStyle/>
          <a:p>
            <a:pPr eaLnBrk="1" hangingPunct="1"/>
            <a:endParaRPr lang="en-US">
              <a:latin typeface="Times New Roman" charset="0"/>
            </a:endParaRPr>
          </a:p>
        </p:txBody>
      </p:sp>
      <p:sp>
        <p:nvSpPr>
          <p:cNvPr id="666627"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pic>
        <p:nvPicPr>
          <p:cNvPr id="666628" name="Picture 9" descr="WhineList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90600"/>
            <a:ext cx="88392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4454" name="Rectangle 6"/>
          <p:cNvSpPr>
            <a:spLocks noChangeArrowheads="1"/>
          </p:cNvSpPr>
          <p:nvPr/>
        </p:nvSpPr>
        <p:spPr bwMode="auto">
          <a:xfrm>
            <a:off x="3124200" y="762000"/>
            <a:ext cx="5943600" cy="5334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744455" name="Rectangle 7"/>
          <p:cNvSpPr>
            <a:spLocks noChangeArrowheads="1"/>
          </p:cNvSpPr>
          <p:nvPr/>
        </p:nvSpPr>
        <p:spPr bwMode="auto">
          <a:xfrm>
            <a:off x="5334000" y="381000"/>
            <a:ext cx="4495800" cy="6172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21784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744454"/>
                                        </p:tgtEl>
                                      </p:cBhvr>
                                    </p:animEffect>
                                    <p:set>
                                      <p:cBhvr>
                                        <p:cTn id="7" dur="1" fill="hold">
                                          <p:stCondLst>
                                            <p:cond delay="499"/>
                                          </p:stCondLst>
                                        </p:cTn>
                                        <p:tgtEl>
                                          <p:spTgt spid="74445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744455"/>
                                        </p:tgtEl>
                                      </p:cBhvr>
                                    </p:animEffect>
                                    <p:set>
                                      <p:cBhvr>
                                        <p:cTn id="12" dur="1" fill="hold">
                                          <p:stCondLst>
                                            <p:cond delay="499"/>
                                          </p:stCondLst>
                                        </p:cTn>
                                        <p:tgtEl>
                                          <p:spTgt spid="7444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54" grpId="0" animBg="1"/>
      <p:bldP spid="74445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2"/>
          <p:cNvSpPr>
            <a:spLocks noGrp="1" noChangeArrowheads="1"/>
          </p:cNvSpPr>
          <p:nvPr>
            <p:ph type="ctrTitle"/>
          </p:nvPr>
        </p:nvSpPr>
        <p:spPr/>
        <p:txBody>
          <a:bodyPr/>
          <a:lstStyle/>
          <a:p>
            <a:pPr eaLnBrk="1" hangingPunct="1"/>
            <a:r>
              <a:rPr lang="en-US">
                <a:latin typeface="Times New Roman" charset="0"/>
              </a:rPr>
              <a:t>Whine List 3</a:t>
            </a:r>
          </a:p>
        </p:txBody>
      </p:sp>
      <p:sp>
        <p:nvSpPr>
          <p:cNvPr id="668674" name="Rectangle 3"/>
          <p:cNvSpPr>
            <a:spLocks noGrp="1" noChangeArrowheads="1"/>
          </p:cNvSpPr>
          <p:nvPr>
            <p:ph type="subTitle" idx="1"/>
          </p:nvPr>
        </p:nvSpPr>
        <p:spPr/>
        <p:txBody>
          <a:bodyPr/>
          <a:lstStyle/>
          <a:p>
            <a:pPr eaLnBrk="1" hangingPunct="1"/>
            <a:endParaRPr lang="en-US">
              <a:latin typeface="Times New Roman" charset="0"/>
            </a:endParaRPr>
          </a:p>
        </p:txBody>
      </p:sp>
      <p:sp>
        <p:nvSpPr>
          <p:cNvPr id="668675"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pic>
        <p:nvPicPr>
          <p:cNvPr id="668676" name="Picture 8" descr="WhineLi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28800"/>
            <a:ext cx="9296400" cy="422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6503" name="Rectangle 7"/>
          <p:cNvSpPr>
            <a:spLocks noChangeArrowheads="1"/>
          </p:cNvSpPr>
          <p:nvPr/>
        </p:nvSpPr>
        <p:spPr bwMode="auto">
          <a:xfrm>
            <a:off x="6858000" y="381000"/>
            <a:ext cx="2971800" cy="6172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746502" name="Rectangle 6"/>
          <p:cNvSpPr>
            <a:spLocks noChangeArrowheads="1"/>
          </p:cNvSpPr>
          <p:nvPr/>
        </p:nvSpPr>
        <p:spPr bwMode="auto">
          <a:xfrm>
            <a:off x="4267200" y="762000"/>
            <a:ext cx="4724400" cy="5715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2142817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746502"/>
                                        </p:tgtEl>
                                      </p:cBhvr>
                                    </p:animEffect>
                                    <p:set>
                                      <p:cBhvr>
                                        <p:cTn id="7" dur="1" fill="hold">
                                          <p:stCondLst>
                                            <p:cond delay="499"/>
                                          </p:stCondLst>
                                        </p:cTn>
                                        <p:tgtEl>
                                          <p:spTgt spid="74650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746503"/>
                                        </p:tgtEl>
                                      </p:cBhvr>
                                    </p:animEffect>
                                    <p:set>
                                      <p:cBhvr>
                                        <p:cTn id="12" dur="1" fill="hold">
                                          <p:stCondLst>
                                            <p:cond delay="499"/>
                                          </p:stCondLst>
                                        </p:cTn>
                                        <p:tgtEl>
                                          <p:spTgt spid="7465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503" grpId="0" animBg="1"/>
      <p:bldP spid="74650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إلى أقصى الأرض (أع 1: 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mn-ea"/>
                <a:cs typeface="Times New Roman"/>
              </a:rPr>
              <a:t>أع</a:t>
            </a:r>
            <a:r>
              <a:rPr kumimoji="0" lang="en-US" sz="16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9</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13</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14</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15</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16</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18</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21</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27</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39-41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cs typeface="Times New Roman" charset="0"/>
              </a:rPr>
              <a:t>نظرة عامة على العهد الجديد</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يع</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 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العامة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No Animations</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133600"/>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4" name="Text Box 9">
            <a:extLst>
              <a:ext uri="{FF2B5EF4-FFF2-40B4-BE49-F238E27FC236}">
                <a16:creationId xmlns:a16="http://schemas.microsoft.com/office/drawing/2014/main" id="{DB51E8F1-D80E-D240-837A-665B4151D6D0}"/>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5" name="Text Box 10">
            <a:extLst>
              <a:ext uri="{FF2B5EF4-FFF2-40B4-BE49-F238E27FC236}">
                <a16:creationId xmlns:a16="http://schemas.microsoft.com/office/drawing/2014/main" id="{14591EDD-D1A2-C14A-9098-B583318FE3D2}"/>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6" name="Title 33">
            <a:extLst>
              <a:ext uri="{FF2B5EF4-FFF2-40B4-BE49-F238E27FC236}">
                <a16:creationId xmlns:a16="http://schemas.microsoft.com/office/drawing/2014/main" id="{E4DE310F-6D0D-9B46-B04A-AE71F46D5AE0}"/>
              </a:ext>
            </a:extLst>
          </p:cNvPr>
          <p:cNvSpPr txBox="1">
            <a:spLocks/>
          </p:cNvSpPr>
          <p:nvPr/>
        </p:nvSpPr>
        <p:spPr bwMode="auto">
          <a:xfrm>
            <a:off x="152400" y="27610"/>
            <a:ext cx="7772400" cy="584776"/>
          </a:xfrm>
          <a:prstGeom prst="rect">
            <a:avLst/>
          </a:prstGeom>
          <a:solidFill>
            <a:srgbClr val="800000"/>
          </a:solidFill>
          <a:ln>
            <a:noFill/>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1pPr>
            <a:lvl2pPr marL="37931725" indent="-37474525"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2pPr>
            <a:lvl3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3pPr>
            <a:lvl4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4pPr>
            <a:lvl5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5pPr>
            <a:lvl6pPr marL="4572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6pPr>
            <a:lvl7pPr marL="9144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7pPr>
            <a:lvl8pPr marL="13716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8pPr>
            <a:lvl9pPr marL="18288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هي الكتب الخمسة التي درسناها حتى الآن؟</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7" name="Title 33">
            <a:extLst>
              <a:ext uri="{FF2B5EF4-FFF2-40B4-BE49-F238E27FC236}">
                <a16:creationId xmlns:a16="http://schemas.microsoft.com/office/drawing/2014/main" id="{A34F796E-C2CF-C040-840E-341FA57AAA0B}"/>
              </a:ext>
            </a:extLst>
          </p:cNvPr>
          <p:cNvSpPr txBox="1">
            <a:spLocks/>
          </p:cNvSpPr>
          <p:nvPr/>
        </p:nvSpPr>
        <p:spPr bwMode="auto">
          <a:xfrm>
            <a:off x="152400" y="666965"/>
            <a:ext cx="7772400" cy="584776"/>
          </a:xfrm>
          <a:prstGeom prst="rect">
            <a:avLst/>
          </a:prstGeom>
          <a:solidFill>
            <a:srgbClr val="800000"/>
          </a:solidFill>
          <a:ln>
            <a:noFill/>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1pPr>
            <a:lvl2pPr marL="37931725" indent="-37474525"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2pPr>
            <a:lvl3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3pPr>
            <a:lvl4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4pPr>
            <a:lvl5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5pPr>
            <a:lvl6pPr marL="4572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6pPr>
            <a:lvl7pPr marL="9144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7pPr>
            <a:lvl8pPr marL="13716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8pPr>
            <a:lvl9pPr marL="18288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هي كلماتها الرئيسيّة؟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8" name="Title 33">
            <a:extLst>
              <a:ext uri="{FF2B5EF4-FFF2-40B4-BE49-F238E27FC236}">
                <a16:creationId xmlns:a16="http://schemas.microsoft.com/office/drawing/2014/main" id="{77A5D5AE-30F9-614F-BF24-00290F25FAA1}"/>
              </a:ext>
            </a:extLst>
          </p:cNvPr>
          <p:cNvSpPr txBox="1">
            <a:spLocks/>
          </p:cNvSpPr>
          <p:nvPr/>
        </p:nvSpPr>
        <p:spPr bwMode="auto">
          <a:xfrm>
            <a:off x="169680" y="1319235"/>
            <a:ext cx="7772400" cy="584776"/>
          </a:xfrm>
          <a:prstGeom prst="rect">
            <a:avLst/>
          </a:prstGeom>
          <a:solidFill>
            <a:srgbClr val="800000"/>
          </a:solidFill>
          <a:ln>
            <a:noFill/>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1pPr>
            <a:lvl2pPr marL="37931725" indent="-37474525"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2pPr>
            <a:lvl3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3pPr>
            <a:lvl4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4pPr>
            <a:lvl5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5pPr>
            <a:lvl6pPr marL="4572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6pPr>
            <a:lvl7pPr marL="9144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7pPr>
            <a:lvl8pPr marL="13716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8pPr>
            <a:lvl9pPr marL="18288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ضعها في ترتيب زمني!</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005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ppt_x"/>
                                          </p:val>
                                        </p:tav>
                                        <p:tav tm="100000">
                                          <p:val>
                                            <p:strVal val="#ppt_x"/>
                                          </p:val>
                                        </p:tav>
                                      </p:tavLst>
                                    </p:anim>
                                    <p:anim calcmode="lin" valueType="num">
                                      <p:cBhvr additive="base">
                                        <p:cTn id="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7"/>
                                        </p:tgtEl>
                                        <p:attrNameLst>
                                          <p:attrName>style.visibility</p:attrName>
                                        </p:attrNameLst>
                                      </p:cBhvr>
                                      <p:to>
                                        <p:strVal val="visible"/>
                                      </p:to>
                                    </p:set>
                                    <p:anim calcmode="lin" valueType="num">
                                      <p:cBhvr additive="base">
                                        <p:cTn id="13" dur="500" fill="hold"/>
                                        <p:tgtEl>
                                          <p:spTgt spid="57"/>
                                        </p:tgtEl>
                                        <p:attrNameLst>
                                          <p:attrName>ppt_x</p:attrName>
                                        </p:attrNameLst>
                                      </p:cBhvr>
                                      <p:tavLst>
                                        <p:tav tm="0">
                                          <p:val>
                                            <p:strVal val="#ppt_x"/>
                                          </p:val>
                                        </p:tav>
                                        <p:tav tm="100000">
                                          <p:val>
                                            <p:strVal val="#ppt_x"/>
                                          </p:val>
                                        </p:tav>
                                      </p:tavLst>
                                    </p:anim>
                                    <p:anim calcmode="lin" valueType="num">
                                      <p:cBhvr additive="base">
                                        <p:cTn id="14"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anim calcmode="lin" valueType="num">
                                      <p:cBhvr additive="base">
                                        <p:cTn id="19" dur="500" fill="hold"/>
                                        <p:tgtEl>
                                          <p:spTgt spid="58"/>
                                        </p:tgtEl>
                                        <p:attrNameLst>
                                          <p:attrName>ppt_x</p:attrName>
                                        </p:attrNameLst>
                                      </p:cBhvr>
                                      <p:tavLst>
                                        <p:tav tm="0">
                                          <p:val>
                                            <p:strVal val="#ppt_x"/>
                                          </p:val>
                                        </p:tav>
                                        <p:tav tm="100000">
                                          <p:val>
                                            <p:strVal val="#ppt_x"/>
                                          </p:val>
                                        </p:tav>
                                      </p:tavLst>
                                    </p:anim>
                                    <p:anim calcmode="lin" valueType="num">
                                      <p:cBhvr additive="base">
                                        <p:cTn id="20" dur="500" fill="hold"/>
                                        <p:tgtEl>
                                          <p:spTgt spid="58"/>
                                        </p:tgtEl>
                                        <p:attrNameLst>
                                          <p:attrName>ppt_y</p:attrName>
                                        </p:attrNameLst>
                                      </p:cBhvr>
                                      <p:tavLst>
                                        <p:tav tm="0">
                                          <p:val>
                                            <p:strVal val="1+#ppt_h/2"/>
                                          </p:val>
                                        </p:tav>
                                        <p:tav tm="100000">
                                          <p:val>
                                            <p:strVal val="#ppt_y"/>
                                          </p:val>
                                        </p:tav>
                                      </p:tavLst>
                                    </p:anim>
                                  </p:childTnLst>
                                </p:cTn>
                              </p:par>
                              <p:par>
                                <p:cTn id="21" presetID="3" presetClass="exit" presetSubtype="10" fill="hold" grpId="1" nodeType="withEffect">
                                  <p:stCondLst>
                                    <p:cond delay="0"/>
                                  </p:stCondLst>
                                  <p:childTnLst>
                                    <p:animEffect transition="out" filter="blinds(horizontal)">
                                      <p:cBhvr>
                                        <p:cTn id="22" dur="500"/>
                                        <p:tgtEl>
                                          <p:spTgt spid="56"/>
                                        </p:tgtEl>
                                      </p:cBhvr>
                                    </p:animEffect>
                                    <p:set>
                                      <p:cBhvr>
                                        <p:cTn id="23" dur="1" fill="hold">
                                          <p:stCondLst>
                                            <p:cond delay="499"/>
                                          </p:stCondLst>
                                        </p:cTn>
                                        <p:tgtEl>
                                          <p:spTgt spid="56"/>
                                        </p:tgtEl>
                                        <p:attrNameLst>
                                          <p:attrName>style.visibility</p:attrName>
                                        </p:attrNameLst>
                                      </p:cBhvr>
                                      <p:to>
                                        <p:strVal val="hidden"/>
                                      </p:to>
                                    </p:set>
                                  </p:childTnLst>
                                </p:cTn>
                              </p:par>
                              <p:par>
                                <p:cTn id="24" presetID="3" presetClass="exit" presetSubtype="10" fill="hold" grpId="1" nodeType="withEffect">
                                  <p:stCondLst>
                                    <p:cond delay="0"/>
                                  </p:stCondLst>
                                  <p:childTnLst>
                                    <p:animEffect transition="out" filter="blinds(horizontal)">
                                      <p:cBhvr>
                                        <p:cTn id="25" dur="500"/>
                                        <p:tgtEl>
                                          <p:spTgt spid="57"/>
                                        </p:tgtEl>
                                      </p:cBhvr>
                                    </p:animEffect>
                                    <p:set>
                                      <p:cBhvr>
                                        <p:cTn id="26" dur="1" fill="hold">
                                          <p:stCondLst>
                                            <p:cond delay="499"/>
                                          </p:stCondLst>
                                        </p:cTn>
                                        <p:tgtEl>
                                          <p:spTgt spid="5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 presetClass="exit" presetSubtype="10" fill="hold" grpId="1" nodeType="clickEffect">
                                  <p:stCondLst>
                                    <p:cond delay="0"/>
                                  </p:stCondLst>
                                  <p:childTnLst>
                                    <p:animEffect transition="out" filter="blinds(horizontal)">
                                      <p:cBhvr>
                                        <p:cTn id="30" dur="500"/>
                                        <p:tgtEl>
                                          <p:spTgt spid="58"/>
                                        </p:tgtEl>
                                      </p:cBhvr>
                                    </p:animEffect>
                                    <p:set>
                                      <p:cBhvr>
                                        <p:cTn id="31" dur="1" fill="hold">
                                          <p:stCondLst>
                                            <p:cond delay="499"/>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6" grpId="1" animBg="1"/>
      <p:bldP spid="57" grpId="0" animBg="1"/>
      <p:bldP spid="57" grpId="1" animBg="1"/>
      <p:bldP spid="58" grpId="0" animBg="1"/>
      <p:bldP spid="58"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1" name="Rectangle 2"/>
          <p:cNvSpPr>
            <a:spLocks noGrp="1" noChangeArrowheads="1"/>
          </p:cNvSpPr>
          <p:nvPr>
            <p:ph type="ctrTitle"/>
          </p:nvPr>
        </p:nvSpPr>
        <p:spPr/>
        <p:txBody>
          <a:bodyPr/>
          <a:lstStyle/>
          <a:p>
            <a:pPr eaLnBrk="1" hangingPunct="1"/>
            <a:r>
              <a:rPr lang="en-US">
                <a:latin typeface="Times New Roman" charset="0"/>
              </a:rPr>
              <a:t>Whine List 4</a:t>
            </a:r>
          </a:p>
        </p:txBody>
      </p:sp>
      <p:sp>
        <p:nvSpPr>
          <p:cNvPr id="670722" name="Rectangle 3"/>
          <p:cNvSpPr>
            <a:spLocks noGrp="1" noChangeArrowheads="1"/>
          </p:cNvSpPr>
          <p:nvPr>
            <p:ph type="subTitle" idx="1"/>
          </p:nvPr>
        </p:nvSpPr>
        <p:spPr/>
        <p:txBody>
          <a:bodyPr/>
          <a:lstStyle/>
          <a:p>
            <a:pPr eaLnBrk="1" hangingPunct="1"/>
            <a:endParaRPr lang="en-US">
              <a:latin typeface="Times New Roman" charset="0"/>
            </a:endParaRPr>
          </a:p>
        </p:txBody>
      </p:sp>
      <p:sp>
        <p:nvSpPr>
          <p:cNvPr id="670723"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pic>
        <p:nvPicPr>
          <p:cNvPr id="670724" name="Picture 8" descr="WhineList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447800"/>
            <a:ext cx="7924800" cy="433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8550" name="Rectangle 6"/>
          <p:cNvSpPr>
            <a:spLocks noChangeArrowheads="1"/>
          </p:cNvSpPr>
          <p:nvPr/>
        </p:nvSpPr>
        <p:spPr bwMode="auto">
          <a:xfrm>
            <a:off x="2971800" y="762000"/>
            <a:ext cx="6096000" cy="5791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41108210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748550"/>
                                        </p:tgtEl>
                                      </p:cBhvr>
                                    </p:animEffect>
                                    <p:set>
                                      <p:cBhvr>
                                        <p:cTn id="7" dur="1" fill="hold">
                                          <p:stCondLst>
                                            <p:cond delay="499"/>
                                          </p:stCondLst>
                                        </p:cTn>
                                        <p:tgtEl>
                                          <p:spTgt spid="7485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55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6" name="Rectangle 2"/>
          <p:cNvSpPr>
            <a:spLocks noGrp="1" noChangeArrowheads="1"/>
          </p:cNvSpPr>
          <p:nvPr>
            <p:ph type="ctrTitle"/>
          </p:nvPr>
        </p:nvSpPr>
        <p:spPr>
          <a:xfrm>
            <a:off x="914400" y="1143000"/>
            <a:ext cx="7239000" cy="2057400"/>
          </a:xfrm>
          <a:effectLst/>
        </p:spPr>
        <p:txBody>
          <a:bodyPr/>
          <a:lstStyle/>
          <a:p>
            <a:pPr eaLnBrk="1" hangingPunct="1">
              <a:defRPr/>
            </a:pPr>
            <a:r>
              <a:rPr lang="ar-SA" b="1" dirty="0">
                <a:solidFill>
                  <a:srgbClr val="FFFFFF"/>
                </a:solidFill>
                <a:effectLst>
                  <a:outerShdw blurRad="50800" dist="88900" dir="2700000" algn="tl" rotWithShape="0">
                    <a:srgbClr val="000000"/>
                  </a:outerShdw>
                </a:effectLst>
                <a:latin typeface="Arial"/>
                <a:ea typeface="ＭＳ Ｐゴシック" charset="0"/>
                <a:cs typeface="Arial"/>
              </a:rPr>
              <a:t>الإيمان ينطق بحكمة </a:t>
            </a:r>
            <a:br>
              <a:rPr lang="ar-SA" b="1" dirty="0">
                <a:solidFill>
                  <a:srgbClr val="FFFFFF"/>
                </a:solidFill>
                <a:effectLst>
                  <a:outerShdw blurRad="50800" dist="88900" dir="2700000" algn="tl" rotWithShape="0">
                    <a:srgbClr val="000000"/>
                  </a:outerShdw>
                </a:effectLst>
                <a:latin typeface="Arial"/>
                <a:ea typeface="ＭＳ Ｐゴシック" charset="0"/>
                <a:cs typeface="Arial"/>
              </a:rPr>
            </a:br>
            <a:r>
              <a:rPr lang="ar-SA" b="1" dirty="0">
                <a:solidFill>
                  <a:srgbClr val="FFFFFF"/>
                </a:solidFill>
                <a:effectLst>
                  <a:outerShdw blurRad="50800" dist="88900" dir="2700000" algn="tl" rotWithShape="0">
                    <a:srgbClr val="000000"/>
                  </a:outerShdw>
                </a:effectLst>
                <a:latin typeface="Arial"/>
                <a:ea typeface="ＭＳ Ｐゴシック" charset="0"/>
                <a:cs typeface="Arial"/>
              </a:rPr>
              <a:t>لأن الإيمان...</a:t>
            </a:r>
            <a:endParaRPr lang="en-US" b="1" dirty="0">
              <a:effectLst>
                <a:outerShdw blurRad="50800" dist="88900" dir="2700000" algn="tl" rotWithShape="0">
                  <a:srgbClr val="000000"/>
                </a:outerShdw>
              </a:effectLst>
              <a:latin typeface="Arial"/>
              <a:ea typeface="ＭＳ Ｐゴシック" charset="0"/>
              <a:cs typeface="Arial"/>
            </a:endParaRPr>
          </a:p>
        </p:txBody>
      </p:sp>
      <p:sp>
        <p:nvSpPr>
          <p:cNvPr id="728067" name="Rectangle 3"/>
          <p:cNvSpPr>
            <a:spLocks noGrp="1" noChangeArrowheads="1"/>
          </p:cNvSpPr>
          <p:nvPr>
            <p:ph type="subTitle" idx="1"/>
          </p:nvPr>
        </p:nvSpPr>
        <p:spPr>
          <a:xfrm>
            <a:off x="304800" y="3352800"/>
            <a:ext cx="8839200" cy="2362200"/>
          </a:xfrm>
          <a:effectLst/>
        </p:spPr>
        <p:txBody>
          <a:bodyPr/>
          <a:lstStyle/>
          <a:p>
            <a:pPr algn="l">
              <a:spcBef>
                <a:spcPct val="0"/>
              </a:spcBef>
              <a:tabLst>
                <a:tab pos="1662113" algn="l"/>
              </a:tabLst>
              <a:defRPr/>
            </a:pPr>
            <a:r>
              <a:rPr lang="ar-SA" b="1" dirty="0">
                <a:solidFill>
                  <a:srgbClr val="FFFFFF"/>
                </a:solidFill>
                <a:effectLst>
                  <a:outerShdw blurRad="50800" dist="88900" dir="2700000" algn="tl" rotWithShape="0">
                    <a:srgbClr val="000000"/>
                  </a:outerShdw>
                </a:effectLst>
                <a:latin typeface="Arial"/>
                <a:ea typeface="ＭＳ Ｐゴシック" charset="0"/>
                <a:cs typeface="Arial"/>
              </a:rPr>
              <a:t>3:1-6 	يتعرّف على تأثير اللسان</a:t>
            </a:r>
          </a:p>
          <a:p>
            <a:pPr algn="l">
              <a:spcBef>
                <a:spcPct val="0"/>
              </a:spcBef>
              <a:tabLst>
                <a:tab pos="1662113" algn="l"/>
              </a:tabLst>
              <a:defRPr/>
            </a:pPr>
            <a:r>
              <a:rPr lang="ar-SA" b="1" dirty="0">
                <a:solidFill>
                  <a:srgbClr val="FFFFFF"/>
                </a:solidFill>
                <a:effectLst>
                  <a:outerShdw blurRad="50800" dist="88900" dir="2700000" algn="tl" rotWithShape="0">
                    <a:srgbClr val="000000"/>
                  </a:outerShdw>
                </a:effectLst>
                <a:latin typeface="Arial"/>
                <a:ea typeface="ＭＳ Ｐゴシック" charset="0"/>
                <a:cs typeface="Arial"/>
              </a:rPr>
              <a:t>3: 7-8	يتعرّف على أن اللسان غير قابل للتذلل</a:t>
            </a:r>
          </a:p>
          <a:p>
            <a:pPr algn="l">
              <a:spcBef>
                <a:spcPct val="0"/>
              </a:spcBef>
              <a:tabLst>
                <a:tab pos="1662113" algn="l"/>
              </a:tabLst>
              <a:defRPr/>
            </a:pPr>
            <a:r>
              <a:rPr lang="ar-SA" b="1" dirty="0">
                <a:solidFill>
                  <a:srgbClr val="FFFFFF"/>
                </a:solidFill>
                <a:effectLst>
                  <a:outerShdw blurRad="50800" dist="88900" dir="2700000" algn="tl" rotWithShape="0">
                    <a:srgbClr val="000000"/>
                  </a:outerShdw>
                </a:effectLst>
                <a:latin typeface="Arial"/>
                <a:ea typeface="ＭＳ Ｐゴシック" charset="0"/>
                <a:cs typeface="Arial"/>
              </a:rPr>
              <a:t>3: 9- 12	استخدام اللسان للخير وليس للشر</a:t>
            </a:r>
          </a:p>
          <a:p>
            <a:pPr algn="l">
              <a:spcBef>
                <a:spcPct val="0"/>
              </a:spcBef>
              <a:buFontTx/>
              <a:buNone/>
              <a:tabLst>
                <a:tab pos="1662113" algn="l"/>
              </a:tabLst>
              <a:defRPr/>
            </a:pPr>
            <a:r>
              <a:rPr lang="ar-JO" b="1" dirty="0">
                <a:solidFill>
                  <a:srgbClr val="FFFFFF"/>
                </a:solidFill>
                <a:effectLst>
                  <a:outerShdw blurRad="50800" dist="88900" dir="2700000" algn="tl" rotWithShape="0">
                    <a:srgbClr val="000000"/>
                  </a:outerShdw>
                </a:effectLst>
                <a:latin typeface="Arial"/>
                <a:ea typeface="ＭＳ Ｐゴシック" charset="0"/>
                <a:cs typeface="Arial"/>
              </a:rPr>
              <a:t>3: 13- 18</a:t>
            </a:r>
            <a:r>
              <a:rPr lang="en-US" b="1" dirty="0">
                <a:solidFill>
                  <a:srgbClr val="FFFFFF"/>
                </a:solidFill>
                <a:effectLst>
                  <a:outerShdw blurRad="50800" dist="88900" dir="2700000" algn="tl" rotWithShape="0">
                    <a:srgbClr val="000000"/>
                  </a:outerShdw>
                </a:effectLst>
                <a:latin typeface="Arial"/>
                <a:ea typeface="ＭＳ Ｐゴシック" charset="0"/>
                <a:cs typeface="Arial"/>
              </a:rPr>
              <a:t>	</a:t>
            </a:r>
            <a:r>
              <a:rPr lang="ar-JO"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ينتج حكمة للكلام السليم </a:t>
            </a:r>
            <a:endParaRPr lang="en-US" dirty="0">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8225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28067">
                                            <p:txEl>
                                              <p:pRg st="0" end="0"/>
                                            </p:txEl>
                                          </p:spTgt>
                                        </p:tgtEl>
                                        <p:attrNameLst>
                                          <p:attrName>style.visibility</p:attrName>
                                        </p:attrNameLst>
                                      </p:cBhvr>
                                      <p:to>
                                        <p:strVal val="visible"/>
                                      </p:to>
                                    </p:set>
                                    <p:animEffect transition="in" filter="fade">
                                      <p:cBhvr>
                                        <p:cTn id="7" dur="1000"/>
                                        <p:tgtEl>
                                          <p:spTgt spid="728067">
                                            <p:txEl>
                                              <p:pRg st="0" end="0"/>
                                            </p:txEl>
                                          </p:spTgt>
                                        </p:tgtEl>
                                      </p:cBhvr>
                                    </p:animEffect>
                                    <p:anim calcmode="lin" valueType="num">
                                      <p:cBhvr>
                                        <p:cTn id="8" dur="1000" fill="hold"/>
                                        <p:tgtEl>
                                          <p:spTgt spid="72806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2806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28067">
                                            <p:txEl>
                                              <p:pRg st="1" end="1"/>
                                            </p:txEl>
                                          </p:spTgt>
                                        </p:tgtEl>
                                        <p:attrNameLst>
                                          <p:attrName>style.visibility</p:attrName>
                                        </p:attrNameLst>
                                      </p:cBhvr>
                                      <p:to>
                                        <p:strVal val="visible"/>
                                      </p:to>
                                    </p:set>
                                    <p:animEffect transition="in" filter="fade">
                                      <p:cBhvr>
                                        <p:cTn id="14" dur="1000"/>
                                        <p:tgtEl>
                                          <p:spTgt spid="728067">
                                            <p:txEl>
                                              <p:pRg st="1" end="1"/>
                                            </p:txEl>
                                          </p:spTgt>
                                        </p:tgtEl>
                                      </p:cBhvr>
                                    </p:animEffect>
                                    <p:anim calcmode="lin" valueType="num">
                                      <p:cBhvr>
                                        <p:cTn id="15" dur="1000" fill="hold"/>
                                        <p:tgtEl>
                                          <p:spTgt spid="72806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2806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28067">
                                            <p:txEl>
                                              <p:pRg st="2" end="2"/>
                                            </p:txEl>
                                          </p:spTgt>
                                        </p:tgtEl>
                                        <p:attrNameLst>
                                          <p:attrName>style.visibility</p:attrName>
                                        </p:attrNameLst>
                                      </p:cBhvr>
                                      <p:to>
                                        <p:strVal val="visible"/>
                                      </p:to>
                                    </p:set>
                                    <p:animEffect transition="in" filter="fade">
                                      <p:cBhvr>
                                        <p:cTn id="21" dur="1000"/>
                                        <p:tgtEl>
                                          <p:spTgt spid="728067">
                                            <p:txEl>
                                              <p:pRg st="2" end="2"/>
                                            </p:txEl>
                                          </p:spTgt>
                                        </p:tgtEl>
                                      </p:cBhvr>
                                    </p:animEffect>
                                    <p:anim calcmode="lin" valueType="num">
                                      <p:cBhvr>
                                        <p:cTn id="22" dur="1000" fill="hold"/>
                                        <p:tgtEl>
                                          <p:spTgt spid="72806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2806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28067">
                                            <p:txEl>
                                              <p:pRg st="3" end="3"/>
                                            </p:txEl>
                                          </p:spTgt>
                                        </p:tgtEl>
                                        <p:attrNameLst>
                                          <p:attrName>style.visibility</p:attrName>
                                        </p:attrNameLst>
                                      </p:cBhvr>
                                      <p:to>
                                        <p:strVal val="visible"/>
                                      </p:to>
                                    </p:set>
                                    <p:animEffect transition="in" filter="fade">
                                      <p:cBhvr>
                                        <p:cTn id="28" dur="1000"/>
                                        <p:tgtEl>
                                          <p:spTgt spid="728067">
                                            <p:txEl>
                                              <p:pRg st="3" end="3"/>
                                            </p:txEl>
                                          </p:spTgt>
                                        </p:tgtEl>
                                      </p:cBhvr>
                                    </p:animEffect>
                                    <p:anim calcmode="lin" valueType="num">
                                      <p:cBhvr>
                                        <p:cTn id="29" dur="1000" fill="hold"/>
                                        <p:tgtEl>
                                          <p:spTgt spid="72806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2806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8067"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4" name="Rectangle 2"/>
          <p:cNvSpPr>
            <a:spLocks noGrp="1" noChangeArrowheads="1"/>
          </p:cNvSpPr>
          <p:nvPr>
            <p:ph type="title"/>
          </p:nvPr>
        </p:nvSpPr>
        <p:spPr>
          <a:xfrm>
            <a:off x="228600" y="914400"/>
            <a:ext cx="8363139" cy="1905000"/>
          </a:xfrm>
        </p:spPr>
        <p:txBody>
          <a:bodyPr/>
          <a:lstStyle/>
          <a:p>
            <a:pPr eaLnBrk="1" hangingPunct="1"/>
            <a:r>
              <a:rPr lang="ar-JO" sz="4000" b="1" dirty="0">
                <a:latin typeface="Arial" panose="020B0604020202020204" pitchFamily="34" charset="0"/>
                <a:cs typeface="Arial" panose="020B0604020202020204" pitchFamily="34" charset="0"/>
              </a:rPr>
              <a:t>من أين تأتي الحكمة؟ </a:t>
            </a:r>
            <a:br>
              <a:rPr lang="en-GB" sz="4000" b="1" dirty="0">
                <a:latin typeface="Century Schoolbook" charset="0"/>
                <a:cs typeface="Times New Roman" charset="0"/>
              </a:rPr>
            </a:br>
            <a:r>
              <a:rPr lang="ar-JO" sz="4000" b="1" dirty="0">
                <a:latin typeface="Arial" panose="020B0604020202020204" pitchFamily="34" charset="0"/>
                <a:cs typeface="Arial" panose="020B0604020202020204" pitchFamily="34" charset="0"/>
              </a:rPr>
              <a:t>كيف عرّف يعقوب الحكمة؟</a:t>
            </a:r>
            <a:br>
              <a:rPr lang="en-GB" sz="2800" b="1" dirty="0">
                <a:latin typeface="Times New Roman" charset="0"/>
                <a:cs typeface="Times New Roman" charset="0"/>
              </a:rPr>
            </a:br>
            <a:endParaRPr lang="en-US" sz="3200" b="1" dirty="0">
              <a:latin typeface="Times New Roman" charset="0"/>
              <a:cs typeface="Times New Roman" charset="0"/>
            </a:endParaRPr>
          </a:p>
        </p:txBody>
      </p:sp>
      <p:sp>
        <p:nvSpPr>
          <p:cNvPr id="730115" name="Rectangle 3"/>
          <p:cNvSpPr>
            <a:spLocks noGrp="1" noChangeArrowheads="1"/>
          </p:cNvSpPr>
          <p:nvPr>
            <p:ph type="body" idx="1"/>
          </p:nvPr>
        </p:nvSpPr>
        <p:spPr>
          <a:xfrm>
            <a:off x="685800" y="3276600"/>
            <a:ext cx="7772400" cy="1066800"/>
          </a:xfrm>
        </p:spPr>
        <p:txBody>
          <a:bodyPr/>
          <a:lstStyle/>
          <a:p>
            <a:pPr algn="r" eaLnBrk="1" hangingPunct="1">
              <a:lnSpc>
                <a:spcPct val="90000"/>
              </a:lnSpc>
              <a:buFontTx/>
              <a:buNone/>
            </a:pPr>
            <a:r>
              <a:rPr lang="ar-JO" b="1" dirty="0">
                <a:latin typeface="Arial" panose="020B0604020202020204" pitchFamily="34" charset="0"/>
                <a:cs typeface="Arial" panose="020B0604020202020204" pitchFamily="34" charset="0"/>
              </a:rPr>
              <a:t>هناك نوعان من الحكمة...</a:t>
            </a:r>
            <a:endParaRPr lang="en-GB" b="1" dirty="0">
              <a:latin typeface="Arial" panose="020B0604020202020204" pitchFamily="34" charset="0"/>
              <a:cs typeface="Arial" panose="020B0604020202020204" pitchFamily="34" charset="0"/>
            </a:endParaRPr>
          </a:p>
          <a:p>
            <a:pPr eaLnBrk="1" hangingPunct="1">
              <a:lnSpc>
                <a:spcPct val="90000"/>
              </a:lnSpc>
            </a:pPr>
            <a:endParaRPr lang="en-US" b="1" dirty="0">
              <a:latin typeface="Century Schoolbook" charset="0"/>
            </a:endParaRPr>
          </a:p>
        </p:txBody>
      </p:sp>
    </p:spTree>
    <p:extLst>
      <p:ext uri="{BB962C8B-B14F-4D97-AF65-F5344CB8AC3E}">
        <p14:creationId xmlns:p14="http://schemas.microsoft.com/office/powerpoint/2010/main" val="35988274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30115">
                                            <p:txEl>
                                              <p:pRg st="0" end="0"/>
                                            </p:txEl>
                                          </p:spTgt>
                                        </p:tgtEl>
                                        <p:attrNameLst>
                                          <p:attrName>style.visibility</p:attrName>
                                        </p:attrNameLst>
                                      </p:cBhvr>
                                      <p:to>
                                        <p:strVal val="visible"/>
                                      </p:to>
                                    </p:set>
                                    <p:animEffect transition="in" filter="blinds(horizontal)">
                                      <p:cBhvr>
                                        <p:cTn id="7" dur="500"/>
                                        <p:tgtEl>
                                          <p:spTgt spid="7301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0115"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8913" name="Group 2"/>
          <p:cNvGrpSpPr>
            <a:grpSpLocks/>
          </p:cNvGrpSpPr>
          <p:nvPr/>
        </p:nvGrpSpPr>
        <p:grpSpPr bwMode="auto">
          <a:xfrm>
            <a:off x="-7938" y="9525"/>
            <a:ext cx="9151938" cy="6848475"/>
            <a:chOff x="-3" y="-3"/>
            <a:chExt cx="5765" cy="3023"/>
          </a:xfrm>
        </p:grpSpPr>
        <p:grpSp>
          <p:nvGrpSpPr>
            <p:cNvPr id="678915" name="Group 3"/>
            <p:cNvGrpSpPr>
              <a:grpSpLocks/>
            </p:cNvGrpSpPr>
            <p:nvPr/>
          </p:nvGrpSpPr>
          <p:grpSpPr bwMode="auto">
            <a:xfrm>
              <a:off x="0" y="0"/>
              <a:ext cx="5759" cy="3017"/>
              <a:chOff x="0" y="0"/>
              <a:chExt cx="5759" cy="3017"/>
            </a:xfrm>
          </p:grpSpPr>
          <p:grpSp>
            <p:nvGrpSpPr>
              <p:cNvPr id="678917" name="Group 4"/>
              <p:cNvGrpSpPr>
                <a:grpSpLocks/>
              </p:cNvGrpSpPr>
              <p:nvPr/>
            </p:nvGrpSpPr>
            <p:grpSpPr bwMode="auto">
              <a:xfrm>
                <a:off x="0" y="0"/>
                <a:ext cx="1919" cy="413"/>
                <a:chOff x="0" y="0"/>
                <a:chExt cx="1919" cy="413"/>
              </a:xfrm>
            </p:grpSpPr>
            <p:sp>
              <p:nvSpPr>
                <p:cNvPr id="678951" name="Rectangle 5"/>
                <p:cNvSpPr>
                  <a:spLocks noChangeArrowheads="1"/>
                </p:cNvSpPr>
                <p:nvPr/>
              </p:nvSpPr>
              <p:spPr bwMode="auto">
                <a:xfrm>
                  <a:off x="43" y="0"/>
                  <a:ext cx="1833" cy="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1200">
                      <a:solidFill>
                        <a:srgbClr val="FFFFCC"/>
                      </a:solidFill>
                      <a:latin typeface="Times New Roman" charset="0"/>
                      <a:ea typeface="ＭＳ Ｐゴシック" charset="0"/>
                      <a:cs typeface="Times New Roman" charset="0"/>
                    </a:rPr>
                    <a:t> </a:t>
                  </a:r>
                </a:p>
                <a:p>
                  <a:pPr defTabSz="914400" eaLnBrk="0" fontAlgn="base" hangingPunct="0">
                    <a:spcBef>
                      <a:spcPct val="0"/>
                    </a:spcBef>
                    <a:spcAft>
                      <a:spcPct val="0"/>
                    </a:spcAft>
                  </a:pPr>
                  <a:endParaRPr kumimoji="1" lang="en-GB" sz="2400">
                    <a:solidFill>
                      <a:srgbClr val="FFFFCC"/>
                    </a:solidFill>
                    <a:latin typeface="Times New Roman" charset="0"/>
                    <a:ea typeface="ＭＳ Ｐゴシック" charset="0"/>
                    <a:cs typeface="Times New Roman" charset="0"/>
                  </a:endParaRPr>
                </a:p>
              </p:txBody>
            </p:sp>
            <p:sp>
              <p:nvSpPr>
                <p:cNvPr id="678952" name="Rectangle 6"/>
                <p:cNvSpPr>
                  <a:spLocks noChangeArrowheads="1"/>
                </p:cNvSpPr>
                <p:nvPr/>
              </p:nvSpPr>
              <p:spPr bwMode="auto">
                <a:xfrm>
                  <a:off x="0" y="0"/>
                  <a:ext cx="1919" cy="41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18" name="Group 7"/>
              <p:cNvGrpSpPr>
                <a:grpSpLocks/>
              </p:cNvGrpSpPr>
              <p:nvPr/>
            </p:nvGrpSpPr>
            <p:grpSpPr bwMode="auto">
              <a:xfrm>
                <a:off x="1919" y="0"/>
                <a:ext cx="1920" cy="413"/>
                <a:chOff x="1919" y="0"/>
                <a:chExt cx="1920" cy="413"/>
              </a:xfrm>
            </p:grpSpPr>
            <p:sp>
              <p:nvSpPr>
                <p:cNvPr id="678949" name="Rectangle 8"/>
                <p:cNvSpPr>
                  <a:spLocks noChangeArrowheads="1"/>
                </p:cNvSpPr>
                <p:nvPr/>
              </p:nvSpPr>
              <p:spPr bwMode="auto">
                <a:xfrm>
                  <a:off x="1962" y="0"/>
                  <a:ext cx="1834" cy="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800" b="1" dirty="0">
                      <a:solidFill>
                        <a:srgbClr val="FFFFCC"/>
                      </a:solidFill>
                      <a:latin typeface="Arial Unicode MS" charset="0"/>
                      <a:ea typeface="ＭＳ Ｐゴシック" charset="0"/>
                      <a:cs typeface="Times New Roman" charset="0"/>
                    </a:rPr>
                    <a:t>3: 15- 16</a:t>
                  </a:r>
                  <a:endParaRPr kumimoji="1" lang="en-GB" sz="2800" dirty="0">
                    <a:solidFill>
                      <a:srgbClr val="FFFFCC"/>
                    </a:solidFill>
                    <a:latin typeface="Arial Unicode MS" charset="0"/>
                    <a:ea typeface="ＭＳ Ｐゴシック" charset="0"/>
                    <a:cs typeface="Times New Roman" charset="0"/>
                  </a:endParaRPr>
                </a:p>
                <a:p>
                  <a:pPr defTabSz="914400" eaLnBrk="0" fontAlgn="base" hangingPunct="0">
                    <a:spcBef>
                      <a:spcPct val="0"/>
                    </a:spcBef>
                    <a:spcAft>
                      <a:spcPct val="0"/>
                    </a:spcAft>
                  </a:pPr>
                  <a:endParaRPr kumimoji="1" lang="en-GB" sz="2400" dirty="0">
                    <a:solidFill>
                      <a:srgbClr val="FFFFCC"/>
                    </a:solidFill>
                    <a:latin typeface="Arial Unicode MS" charset="0"/>
                    <a:ea typeface="ＭＳ Ｐゴシック" charset="0"/>
                    <a:cs typeface="Times New Roman" charset="0"/>
                  </a:endParaRPr>
                </a:p>
              </p:txBody>
            </p:sp>
            <p:sp>
              <p:nvSpPr>
                <p:cNvPr id="678950" name="Rectangle 9"/>
                <p:cNvSpPr>
                  <a:spLocks noChangeArrowheads="1"/>
                </p:cNvSpPr>
                <p:nvPr/>
              </p:nvSpPr>
              <p:spPr bwMode="auto">
                <a:xfrm>
                  <a:off x="1919" y="0"/>
                  <a:ext cx="1920" cy="41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19" name="Group 10"/>
              <p:cNvGrpSpPr>
                <a:grpSpLocks/>
              </p:cNvGrpSpPr>
              <p:nvPr/>
            </p:nvGrpSpPr>
            <p:grpSpPr bwMode="auto">
              <a:xfrm>
                <a:off x="3839" y="0"/>
                <a:ext cx="1920" cy="413"/>
                <a:chOff x="3839" y="0"/>
                <a:chExt cx="1920" cy="413"/>
              </a:xfrm>
            </p:grpSpPr>
            <p:sp>
              <p:nvSpPr>
                <p:cNvPr id="678947" name="Rectangle 11"/>
                <p:cNvSpPr>
                  <a:spLocks noChangeArrowheads="1"/>
                </p:cNvSpPr>
                <p:nvPr/>
              </p:nvSpPr>
              <p:spPr bwMode="auto">
                <a:xfrm>
                  <a:off x="3882" y="0"/>
                  <a:ext cx="1834" cy="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lvl="1" algn="r" defTabSz="914400" fontAlgn="base">
                    <a:spcBef>
                      <a:spcPct val="0"/>
                    </a:spcBef>
                    <a:spcAft>
                      <a:spcPct val="0"/>
                    </a:spcAft>
                  </a:pPr>
                  <a:r>
                    <a:rPr kumimoji="1" lang="ar-JO" sz="2800" b="1" dirty="0">
                      <a:solidFill>
                        <a:srgbClr val="FFFFCC"/>
                      </a:solidFill>
                      <a:latin typeface="Arial Unicode MS" charset="0"/>
                      <a:ea typeface="ＭＳ Ｐゴシック" charset="0"/>
                      <a:cs typeface="Times New Roman" charset="0"/>
                    </a:rPr>
                    <a:t>3: 17- 18</a:t>
                  </a:r>
                  <a:endParaRPr kumimoji="1" lang="en-GB" sz="2800" dirty="0">
                    <a:solidFill>
                      <a:srgbClr val="FFFFCC"/>
                    </a:solidFill>
                    <a:latin typeface="Arial Unicode MS" charset="0"/>
                    <a:ea typeface="ＭＳ Ｐゴシック" charset="0"/>
                    <a:cs typeface="Times New Roman" charset="0"/>
                  </a:endParaRPr>
                </a:p>
                <a:p>
                  <a:pPr defTabSz="914400" eaLnBrk="0" fontAlgn="base" hangingPunct="0">
                    <a:spcBef>
                      <a:spcPct val="0"/>
                    </a:spcBef>
                    <a:spcAft>
                      <a:spcPct val="0"/>
                    </a:spcAft>
                  </a:pPr>
                  <a:endParaRPr kumimoji="1" lang="en-GB" sz="2800" dirty="0">
                    <a:solidFill>
                      <a:srgbClr val="FFFFCC"/>
                    </a:solidFill>
                    <a:latin typeface="Arial Unicode MS" charset="0"/>
                    <a:ea typeface="ＭＳ Ｐゴシック" charset="0"/>
                    <a:cs typeface="Times New Roman" charset="0"/>
                  </a:endParaRPr>
                </a:p>
              </p:txBody>
            </p:sp>
            <p:sp>
              <p:nvSpPr>
                <p:cNvPr id="678948" name="Rectangle 12"/>
                <p:cNvSpPr>
                  <a:spLocks noChangeArrowheads="1"/>
                </p:cNvSpPr>
                <p:nvPr/>
              </p:nvSpPr>
              <p:spPr bwMode="auto">
                <a:xfrm>
                  <a:off x="3839" y="0"/>
                  <a:ext cx="1920" cy="41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20" name="Group 13"/>
              <p:cNvGrpSpPr>
                <a:grpSpLocks/>
              </p:cNvGrpSpPr>
              <p:nvPr/>
            </p:nvGrpSpPr>
            <p:grpSpPr bwMode="auto">
              <a:xfrm>
                <a:off x="0" y="413"/>
                <a:ext cx="1919" cy="788"/>
                <a:chOff x="0" y="413"/>
                <a:chExt cx="1919" cy="788"/>
              </a:xfrm>
            </p:grpSpPr>
            <p:sp>
              <p:nvSpPr>
                <p:cNvPr id="678945" name="Rectangle 14"/>
                <p:cNvSpPr>
                  <a:spLocks noChangeArrowheads="1"/>
                </p:cNvSpPr>
                <p:nvPr/>
              </p:nvSpPr>
              <p:spPr bwMode="auto">
                <a:xfrm>
                  <a:off x="43" y="413"/>
                  <a:ext cx="1833"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bIns="0"/>
                <a:lstStyle/>
                <a:p>
                  <a:pPr algn="r" defTabSz="914400" fontAlgn="base">
                    <a:spcBef>
                      <a:spcPct val="0"/>
                    </a:spcBef>
                    <a:spcAft>
                      <a:spcPct val="0"/>
                    </a:spcAft>
                  </a:pPr>
                  <a:r>
                    <a:rPr kumimoji="1" lang="ar-JO" sz="2800" b="1" dirty="0">
                      <a:solidFill>
                        <a:srgbClr val="FFFFCC"/>
                      </a:solidFill>
                      <a:latin typeface="Arial" panose="020B0604020202020204" pitchFamily="34" charset="0"/>
                      <a:ea typeface="ＭＳ Ｐゴシック" charset="0"/>
                      <a:cs typeface="Arial" panose="020B0604020202020204" pitchFamily="34" charset="0"/>
                    </a:rPr>
                    <a:t>الأصل</a:t>
                  </a:r>
                  <a:endParaRPr kumimoji="1" lang="en-GB" sz="2800" b="1" dirty="0">
                    <a:solidFill>
                      <a:srgbClr val="FFFFCC"/>
                    </a:solidFill>
                    <a:latin typeface="Arial" panose="020B0604020202020204" pitchFamily="34" charset="0"/>
                    <a:ea typeface="ＭＳ Ｐゴシック" charset="0"/>
                    <a:cs typeface="Arial" panose="020B0604020202020204" pitchFamily="34" charset="0"/>
                  </a:endParaRPr>
                </a:p>
                <a:p>
                  <a:pPr defTabSz="914400" eaLnBrk="0" fontAlgn="base" hangingPunct="0">
                    <a:spcBef>
                      <a:spcPct val="0"/>
                    </a:spcBef>
                    <a:spcAft>
                      <a:spcPct val="0"/>
                    </a:spcAft>
                  </a:pPr>
                  <a:endParaRPr kumimoji="1" lang="en-GB" sz="2800" dirty="0">
                    <a:solidFill>
                      <a:srgbClr val="FFFFCC"/>
                    </a:solidFill>
                    <a:latin typeface="Times New Roman" charset="0"/>
                    <a:ea typeface="ＭＳ Ｐゴシック" charset="0"/>
                    <a:cs typeface="ＭＳ Ｐゴシック" charset="0"/>
                  </a:endParaRPr>
                </a:p>
              </p:txBody>
            </p:sp>
            <p:sp>
              <p:nvSpPr>
                <p:cNvPr id="678946" name="Rectangle 15"/>
                <p:cNvSpPr>
                  <a:spLocks noChangeArrowheads="1"/>
                </p:cNvSpPr>
                <p:nvPr/>
              </p:nvSpPr>
              <p:spPr bwMode="auto">
                <a:xfrm>
                  <a:off x="0" y="413"/>
                  <a:ext cx="1919"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21" name="Group 16"/>
              <p:cNvGrpSpPr>
                <a:grpSpLocks/>
              </p:cNvGrpSpPr>
              <p:nvPr/>
            </p:nvGrpSpPr>
            <p:grpSpPr bwMode="auto">
              <a:xfrm>
                <a:off x="1919" y="413"/>
                <a:ext cx="1920" cy="788"/>
                <a:chOff x="1919" y="413"/>
                <a:chExt cx="1920" cy="788"/>
              </a:xfrm>
            </p:grpSpPr>
            <p:sp>
              <p:nvSpPr>
                <p:cNvPr id="678943" name="Rectangle 17"/>
                <p:cNvSpPr>
                  <a:spLocks noChangeArrowheads="1"/>
                </p:cNvSpPr>
                <p:nvPr/>
              </p:nvSpPr>
              <p:spPr bwMode="auto">
                <a:xfrm>
                  <a:off x="1962" y="413"/>
                  <a:ext cx="1834"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dirty="0">
                      <a:solidFill>
                        <a:srgbClr val="FFFFCC"/>
                      </a:solidFill>
                      <a:latin typeface="Arial Unicode MS" charset="0"/>
                      <a:ea typeface="ＭＳ Ｐゴシック" charset="0"/>
                      <a:cs typeface="Times New Roman" charset="0"/>
                    </a:rPr>
                    <a:t>ليس من فوق</a:t>
                  </a:r>
                  <a:endParaRPr kumimoji="1" lang="en-GB" sz="2400" dirty="0">
                    <a:solidFill>
                      <a:srgbClr val="FFFFCC"/>
                    </a:solidFill>
                    <a:latin typeface="Arial Unicode MS" charset="0"/>
                    <a:ea typeface="ＭＳ Ｐゴシック" charset="0"/>
                    <a:cs typeface="Times New Roman" charset="0"/>
                  </a:endParaRPr>
                </a:p>
                <a:p>
                  <a:pPr algn="r" defTabSz="914400" eaLnBrk="0" fontAlgn="base" hangingPunct="0">
                    <a:spcBef>
                      <a:spcPct val="0"/>
                    </a:spcBef>
                    <a:spcAft>
                      <a:spcPct val="0"/>
                    </a:spcAft>
                  </a:pPr>
                  <a:r>
                    <a:rPr kumimoji="1" lang="ar-JO" sz="2400" dirty="0">
                      <a:solidFill>
                        <a:srgbClr val="FFFFCC"/>
                      </a:solidFill>
                      <a:latin typeface="Arial Unicode MS" charset="0"/>
                      <a:ea typeface="ＭＳ Ｐゴシック" charset="0"/>
                      <a:cs typeface="Times New Roman" charset="0"/>
                    </a:rPr>
                    <a:t>أرضية</a:t>
                  </a:r>
                  <a:endParaRPr kumimoji="1" lang="en-GB" sz="2400" dirty="0">
                    <a:solidFill>
                      <a:srgbClr val="FFFFCC"/>
                    </a:solidFill>
                    <a:latin typeface="Arial Unicode MS" charset="0"/>
                    <a:ea typeface="ＭＳ Ｐゴシック" charset="0"/>
                    <a:cs typeface="Times New Roman" charset="0"/>
                  </a:endParaRPr>
                </a:p>
                <a:p>
                  <a:pPr algn="r" defTabSz="914400" eaLnBrk="0" fontAlgn="base" hangingPunct="0">
                    <a:spcBef>
                      <a:spcPct val="0"/>
                    </a:spcBef>
                    <a:spcAft>
                      <a:spcPct val="0"/>
                    </a:spcAft>
                  </a:pPr>
                  <a:r>
                    <a:rPr kumimoji="1" lang="ar-JO" sz="2400" dirty="0">
                      <a:solidFill>
                        <a:srgbClr val="FFFFCC"/>
                      </a:solidFill>
                      <a:latin typeface="Arial Unicode MS" charset="0"/>
                      <a:ea typeface="ＭＳ Ｐゴシック" charset="0"/>
                      <a:cs typeface="Times New Roman" charset="0"/>
                    </a:rPr>
                    <a:t>نفسانيّة</a:t>
                  </a:r>
                  <a:endParaRPr kumimoji="1" lang="en-GB" sz="2400" dirty="0">
                    <a:solidFill>
                      <a:srgbClr val="FFFFCC"/>
                    </a:solidFill>
                    <a:latin typeface="Arial Unicode MS" charset="0"/>
                    <a:ea typeface="ＭＳ Ｐゴシック" charset="0"/>
                    <a:cs typeface="Times New Roman" charset="0"/>
                  </a:endParaRPr>
                </a:p>
                <a:p>
                  <a:pPr algn="r" defTabSz="914400" eaLnBrk="0" fontAlgn="base" hangingPunct="0">
                    <a:spcBef>
                      <a:spcPct val="0"/>
                    </a:spcBef>
                    <a:spcAft>
                      <a:spcPct val="0"/>
                    </a:spcAft>
                  </a:pPr>
                  <a:r>
                    <a:rPr kumimoji="1" lang="ar-JO" sz="2400" dirty="0">
                      <a:solidFill>
                        <a:srgbClr val="FFFFCC"/>
                      </a:solidFill>
                      <a:latin typeface="Arial Unicode MS" charset="0"/>
                      <a:ea typeface="ＭＳ Ｐゴシック" charset="0"/>
                      <a:cs typeface="Times New Roman" charset="0"/>
                    </a:rPr>
                    <a:t>شيطانية</a:t>
                  </a:r>
                  <a:endParaRPr kumimoji="1" lang="en-GB" sz="2400" dirty="0">
                    <a:solidFill>
                      <a:srgbClr val="FFFFCC"/>
                    </a:solidFill>
                    <a:latin typeface="Arial Unicode MS" charset="0"/>
                    <a:ea typeface="ＭＳ Ｐゴシック" charset="0"/>
                    <a:cs typeface="Times New Roman" charset="0"/>
                  </a:endParaRPr>
                </a:p>
              </p:txBody>
            </p:sp>
            <p:sp>
              <p:nvSpPr>
                <p:cNvPr id="678944" name="Rectangle 18"/>
                <p:cNvSpPr>
                  <a:spLocks noChangeArrowheads="1"/>
                </p:cNvSpPr>
                <p:nvPr/>
              </p:nvSpPr>
              <p:spPr bwMode="auto">
                <a:xfrm>
                  <a:off x="1919" y="413"/>
                  <a:ext cx="1920"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22" name="Group 19"/>
              <p:cNvGrpSpPr>
                <a:grpSpLocks/>
              </p:cNvGrpSpPr>
              <p:nvPr/>
            </p:nvGrpSpPr>
            <p:grpSpPr bwMode="auto">
              <a:xfrm>
                <a:off x="3839" y="413"/>
                <a:ext cx="1920" cy="788"/>
                <a:chOff x="3839" y="413"/>
                <a:chExt cx="1920" cy="788"/>
              </a:xfrm>
            </p:grpSpPr>
            <p:sp>
              <p:nvSpPr>
                <p:cNvPr id="678941" name="Rectangle 20"/>
                <p:cNvSpPr>
                  <a:spLocks noChangeArrowheads="1"/>
                </p:cNvSpPr>
                <p:nvPr/>
              </p:nvSpPr>
              <p:spPr bwMode="auto">
                <a:xfrm>
                  <a:off x="3882" y="413"/>
                  <a:ext cx="1834"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dirty="0">
                      <a:solidFill>
                        <a:srgbClr val="FFFFCC"/>
                      </a:solidFill>
                      <a:latin typeface="Arial" panose="020B0604020202020204" pitchFamily="34" charset="0"/>
                      <a:ea typeface="ＭＳ Ｐゴシック" charset="0"/>
                      <a:cs typeface="Arial" panose="020B0604020202020204" pitchFamily="34" charset="0"/>
                    </a:rPr>
                    <a:t>من فوق</a:t>
                  </a:r>
                  <a:endParaRPr kumimoji="1" lang="en-GB" sz="2400" dirty="0">
                    <a:solidFill>
                      <a:srgbClr val="FFFFCC"/>
                    </a:solidFill>
                    <a:latin typeface="Arial" panose="020B0604020202020204" pitchFamily="34" charset="0"/>
                    <a:ea typeface="ＭＳ Ｐゴシック" charset="0"/>
                    <a:cs typeface="Arial" panose="020B0604020202020204" pitchFamily="34" charset="0"/>
                  </a:endParaRPr>
                </a:p>
                <a:p>
                  <a:pPr defTabSz="914400" eaLnBrk="0" fontAlgn="base" hangingPunct="0">
                    <a:spcBef>
                      <a:spcPct val="0"/>
                    </a:spcBef>
                    <a:spcAft>
                      <a:spcPct val="0"/>
                    </a:spcAft>
                  </a:pPr>
                  <a:endParaRPr kumimoji="1" lang="en-GB" sz="2400" dirty="0">
                    <a:solidFill>
                      <a:srgbClr val="FFFFCC"/>
                    </a:solidFill>
                    <a:latin typeface="Arial Unicode MS" charset="0"/>
                    <a:ea typeface="ＭＳ Ｐゴシック" charset="0"/>
                    <a:cs typeface="Times New Roman" charset="0"/>
                  </a:endParaRPr>
                </a:p>
              </p:txBody>
            </p:sp>
            <p:sp>
              <p:nvSpPr>
                <p:cNvPr id="678942" name="Rectangle 21"/>
                <p:cNvSpPr>
                  <a:spLocks noChangeArrowheads="1"/>
                </p:cNvSpPr>
                <p:nvPr/>
              </p:nvSpPr>
              <p:spPr bwMode="auto">
                <a:xfrm>
                  <a:off x="3839" y="413"/>
                  <a:ext cx="1920"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23" name="Group 22"/>
              <p:cNvGrpSpPr>
                <a:grpSpLocks/>
              </p:cNvGrpSpPr>
              <p:nvPr/>
            </p:nvGrpSpPr>
            <p:grpSpPr bwMode="auto">
              <a:xfrm>
                <a:off x="0" y="1201"/>
                <a:ext cx="1919" cy="1278"/>
                <a:chOff x="0" y="1201"/>
                <a:chExt cx="1919" cy="1278"/>
              </a:xfrm>
            </p:grpSpPr>
            <p:sp>
              <p:nvSpPr>
                <p:cNvPr id="678939" name="Rectangle 23"/>
                <p:cNvSpPr>
                  <a:spLocks noChangeArrowheads="1"/>
                </p:cNvSpPr>
                <p:nvPr/>
              </p:nvSpPr>
              <p:spPr bwMode="auto">
                <a:xfrm>
                  <a:off x="43" y="1201"/>
                  <a:ext cx="1833" cy="12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800" b="1" dirty="0">
                      <a:solidFill>
                        <a:srgbClr val="FFFFCC"/>
                      </a:solidFill>
                      <a:latin typeface="Arial" panose="020B0604020202020204" pitchFamily="34" charset="0"/>
                      <a:ea typeface="ＭＳ Ｐゴシック" charset="0"/>
                      <a:cs typeface="Arial" panose="020B0604020202020204" pitchFamily="34" charset="0"/>
                    </a:rPr>
                    <a:t>الصفات</a:t>
                  </a:r>
                  <a:endParaRPr kumimoji="1" lang="en-GB" sz="2800" dirty="0">
                    <a:solidFill>
                      <a:srgbClr val="FFFFCC"/>
                    </a:solidFill>
                    <a:latin typeface="Arial" panose="020B0604020202020204" pitchFamily="34" charset="0"/>
                    <a:ea typeface="ＭＳ Ｐゴシック" charset="0"/>
                    <a:cs typeface="Arial" panose="020B0604020202020204" pitchFamily="34" charset="0"/>
                  </a:endParaRPr>
                </a:p>
                <a:p>
                  <a:pPr defTabSz="914400" eaLnBrk="0" fontAlgn="base" hangingPunct="0">
                    <a:spcBef>
                      <a:spcPct val="0"/>
                    </a:spcBef>
                    <a:spcAft>
                      <a:spcPct val="0"/>
                    </a:spcAft>
                  </a:pPr>
                  <a:endParaRPr kumimoji="1" lang="en-GB" sz="2800" dirty="0">
                    <a:solidFill>
                      <a:srgbClr val="FFFFCC"/>
                    </a:solidFill>
                    <a:latin typeface="Arial Unicode MS" charset="0"/>
                    <a:ea typeface="ＭＳ Ｐゴシック" charset="0"/>
                    <a:cs typeface="Times New Roman" charset="0"/>
                  </a:endParaRPr>
                </a:p>
              </p:txBody>
            </p:sp>
            <p:sp>
              <p:nvSpPr>
                <p:cNvPr id="678940" name="Rectangle 24"/>
                <p:cNvSpPr>
                  <a:spLocks noChangeArrowheads="1"/>
                </p:cNvSpPr>
                <p:nvPr/>
              </p:nvSpPr>
              <p:spPr bwMode="auto">
                <a:xfrm>
                  <a:off x="0" y="1201"/>
                  <a:ext cx="1919" cy="12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24" name="Group 25"/>
              <p:cNvGrpSpPr>
                <a:grpSpLocks/>
              </p:cNvGrpSpPr>
              <p:nvPr/>
            </p:nvGrpSpPr>
            <p:grpSpPr bwMode="auto">
              <a:xfrm>
                <a:off x="1919" y="1201"/>
                <a:ext cx="1920" cy="1278"/>
                <a:chOff x="1919" y="1201"/>
                <a:chExt cx="1920" cy="1278"/>
              </a:xfrm>
            </p:grpSpPr>
            <p:sp>
              <p:nvSpPr>
                <p:cNvPr id="678937" name="Rectangle 26"/>
                <p:cNvSpPr>
                  <a:spLocks noChangeArrowheads="1"/>
                </p:cNvSpPr>
                <p:nvPr/>
              </p:nvSpPr>
              <p:spPr bwMode="auto">
                <a:xfrm>
                  <a:off x="1962" y="1201"/>
                  <a:ext cx="1834" cy="12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dirty="0">
                      <a:solidFill>
                        <a:srgbClr val="FFFFCC"/>
                      </a:solidFill>
                      <a:latin typeface="Arial Unicode MS" charset="0"/>
                      <a:ea typeface="ＭＳ Ｐゴシック" charset="0"/>
                      <a:cs typeface="Times New Roman" charset="0"/>
                    </a:rPr>
                    <a:t>حسد</a:t>
                  </a:r>
                  <a:endParaRPr kumimoji="1" lang="en-GB" sz="2400" dirty="0">
                    <a:solidFill>
                      <a:srgbClr val="FFFFCC"/>
                    </a:solidFill>
                    <a:latin typeface="Arial Unicode MS" charset="0"/>
                    <a:ea typeface="ＭＳ Ｐゴシック" charset="0"/>
                    <a:cs typeface="Times New Roman" charset="0"/>
                  </a:endParaRPr>
                </a:p>
                <a:p>
                  <a:pPr algn="r" defTabSz="914400" eaLnBrk="0" fontAlgn="base" hangingPunct="0">
                    <a:spcBef>
                      <a:spcPct val="0"/>
                    </a:spcBef>
                    <a:spcAft>
                      <a:spcPct val="0"/>
                    </a:spcAft>
                  </a:pPr>
                  <a:r>
                    <a:rPr kumimoji="1" lang="ar-JO" sz="2400" dirty="0">
                      <a:solidFill>
                        <a:srgbClr val="FFFFCC"/>
                      </a:solidFill>
                      <a:latin typeface="Arial Unicode MS" charset="0"/>
                      <a:ea typeface="ＭＳ Ｐゴシック" charset="0"/>
                      <a:cs typeface="Times New Roman" charset="0"/>
                    </a:rPr>
                    <a:t>طموح أناني</a:t>
                  </a:r>
                  <a:endParaRPr kumimoji="1" lang="en-GB" sz="2400" dirty="0">
                    <a:solidFill>
                      <a:srgbClr val="FFFFCC"/>
                    </a:solidFill>
                    <a:latin typeface="Arial Unicode MS" charset="0"/>
                    <a:ea typeface="ＭＳ Ｐゴシック" charset="0"/>
                    <a:cs typeface="Times New Roman" charset="0"/>
                  </a:endParaRPr>
                </a:p>
                <a:p>
                  <a:pPr defTabSz="914400" eaLnBrk="0" fontAlgn="base" hangingPunct="0">
                    <a:spcBef>
                      <a:spcPct val="0"/>
                    </a:spcBef>
                    <a:spcAft>
                      <a:spcPct val="0"/>
                    </a:spcAft>
                  </a:pPr>
                  <a:endParaRPr kumimoji="1" lang="en-GB" sz="2400" dirty="0">
                    <a:solidFill>
                      <a:srgbClr val="FFFFCC"/>
                    </a:solidFill>
                    <a:latin typeface="Times New Roman" charset="0"/>
                    <a:ea typeface="ＭＳ Ｐゴシック" charset="0"/>
                    <a:cs typeface="Times New Roman" charset="0"/>
                  </a:endParaRPr>
                </a:p>
              </p:txBody>
            </p:sp>
            <p:sp>
              <p:nvSpPr>
                <p:cNvPr id="678938" name="Rectangle 27"/>
                <p:cNvSpPr>
                  <a:spLocks noChangeArrowheads="1"/>
                </p:cNvSpPr>
                <p:nvPr/>
              </p:nvSpPr>
              <p:spPr bwMode="auto">
                <a:xfrm>
                  <a:off x="1919" y="1201"/>
                  <a:ext cx="1920" cy="12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25" name="Group 28"/>
              <p:cNvGrpSpPr>
                <a:grpSpLocks/>
              </p:cNvGrpSpPr>
              <p:nvPr/>
            </p:nvGrpSpPr>
            <p:grpSpPr bwMode="auto">
              <a:xfrm>
                <a:off x="3839" y="1201"/>
                <a:ext cx="1920" cy="1278"/>
                <a:chOff x="3839" y="1201"/>
                <a:chExt cx="1920" cy="1278"/>
              </a:xfrm>
            </p:grpSpPr>
            <p:sp>
              <p:nvSpPr>
                <p:cNvPr id="678935" name="Rectangle 29"/>
                <p:cNvSpPr>
                  <a:spLocks noChangeArrowheads="1"/>
                </p:cNvSpPr>
                <p:nvPr/>
              </p:nvSpPr>
              <p:spPr bwMode="auto">
                <a:xfrm>
                  <a:off x="3882" y="1201"/>
                  <a:ext cx="1834" cy="12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dirty="0">
                      <a:solidFill>
                        <a:srgbClr val="FFFFCC"/>
                      </a:solidFill>
                      <a:latin typeface="Arial Unicode MS" charset="0"/>
                      <a:ea typeface="ＭＳ Ｐゴシック" charset="0"/>
                      <a:cs typeface="Times New Roman" charset="0"/>
                    </a:rPr>
                    <a:t>طاهرة</a:t>
                  </a:r>
                  <a:endParaRPr kumimoji="1" lang="en-GB" sz="2400" dirty="0">
                    <a:solidFill>
                      <a:srgbClr val="FFFFCC"/>
                    </a:solidFill>
                    <a:latin typeface="Arial Unicode MS" charset="0"/>
                    <a:ea typeface="ＭＳ Ｐゴシック" charset="0"/>
                    <a:cs typeface="Times New Roman" charset="0"/>
                  </a:endParaRPr>
                </a:p>
                <a:p>
                  <a:pPr algn="r" defTabSz="914400" eaLnBrk="0" fontAlgn="base" hangingPunct="0">
                    <a:spcBef>
                      <a:spcPct val="0"/>
                    </a:spcBef>
                    <a:spcAft>
                      <a:spcPct val="0"/>
                    </a:spcAft>
                  </a:pPr>
                  <a:r>
                    <a:rPr kumimoji="1" lang="ar-JO" sz="2400" dirty="0">
                      <a:solidFill>
                        <a:srgbClr val="FFFFCC"/>
                      </a:solidFill>
                      <a:latin typeface="Arial Unicode MS" charset="0"/>
                      <a:ea typeface="ＭＳ Ｐゴシック" charset="0"/>
                      <a:cs typeface="Times New Roman" charset="0"/>
                    </a:rPr>
                    <a:t>مسالمة</a:t>
                  </a:r>
                  <a:endParaRPr kumimoji="1" lang="en-GB" sz="2400" dirty="0">
                    <a:solidFill>
                      <a:srgbClr val="FFFFCC"/>
                    </a:solidFill>
                    <a:latin typeface="Arial Unicode MS" charset="0"/>
                    <a:ea typeface="ＭＳ Ｐゴシック" charset="0"/>
                    <a:cs typeface="Times New Roman" charset="0"/>
                  </a:endParaRPr>
                </a:p>
                <a:p>
                  <a:pPr algn="r" defTabSz="914400" eaLnBrk="0" fontAlgn="base" hangingPunct="0">
                    <a:spcBef>
                      <a:spcPct val="0"/>
                    </a:spcBef>
                    <a:spcAft>
                      <a:spcPct val="0"/>
                    </a:spcAft>
                  </a:pPr>
                  <a:r>
                    <a:rPr kumimoji="1" lang="ar-JO" sz="2400" dirty="0">
                      <a:solidFill>
                        <a:srgbClr val="FFFFCC"/>
                      </a:solidFill>
                      <a:latin typeface="Arial Unicode MS" charset="0"/>
                      <a:ea typeface="ＭＳ Ｐゴシック" charset="0"/>
                      <a:cs typeface="Times New Roman" charset="0"/>
                    </a:rPr>
                    <a:t>مترفقة</a:t>
                  </a:r>
                  <a:endParaRPr kumimoji="1" lang="en-GB" sz="2400" dirty="0">
                    <a:solidFill>
                      <a:srgbClr val="FFFFCC"/>
                    </a:solidFill>
                    <a:latin typeface="Arial Unicode MS" charset="0"/>
                    <a:ea typeface="ＭＳ Ｐゴシック" charset="0"/>
                    <a:cs typeface="Times New Roman" charset="0"/>
                  </a:endParaRPr>
                </a:p>
                <a:p>
                  <a:pPr algn="r" defTabSz="914400" eaLnBrk="0" fontAlgn="base" hangingPunct="0">
                    <a:spcBef>
                      <a:spcPct val="0"/>
                    </a:spcBef>
                    <a:spcAft>
                      <a:spcPct val="0"/>
                    </a:spcAft>
                  </a:pPr>
                  <a:r>
                    <a:rPr kumimoji="1" lang="ar-JO" sz="2400" dirty="0">
                      <a:solidFill>
                        <a:srgbClr val="FFFFCC"/>
                      </a:solidFill>
                      <a:latin typeface="Arial Unicode MS" charset="0"/>
                      <a:ea typeface="ＭＳ Ｐゴシック" charset="0"/>
                      <a:cs typeface="Times New Roman" charset="0"/>
                    </a:rPr>
                    <a:t>مذعنة</a:t>
                  </a:r>
                  <a:endParaRPr kumimoji="1" lang="en-GB" sz="2400" dirty="0">
                    <a:solidFill>
                      <a:srgbClr val="FFFFCC"/>
                    </a:solidFill>
                    <a:latin typeface="Arial Unicode MS" charset="0"/>
                    <a:ea typeface="ＭＳ Ｐゴシック" charset="0"/>
                    <a:cs typeface="Times New Roman" charset="0"/>
                  </a:endParaRPr>
                </a:p>
                <a:p>
                  <a:pPr algn="r" defTabSz="914400" eaLnBrk="0" fontAlgn="base" hangingPunct="0">
                    <a:spcBef>
                      <a:spcPct val="0"/>
                    </a:spcBef>
                    <a:spcAft>
                      <a:spcPct val="0"/>
                    </a:spcAft>
                  </a:pPr>
                  <a:r>
                    <a:rPr kumimoji="1" lang="ar-JO" sz="2400" dirty="0">
                      <a:solidFill>
                        <a:srgbClr val="FFFFCC"/>
                      </a:solidFill>
                      <a:latin typeface="Arial Unicode MS" charset="0"/>
                      <a:ea typeface="ＭＳ Ｐゴシック" charset="0"/>
                      <a:cs typeface="Times New Roman" charset="0"/>
                    </a:rPr>
                    <a:t>مملؤة رحمة وأثمارًا </a:t>
                  </a:r>
                  <a:endParaRPr kumimoji="1" lang="en-GB" sz="2400" dirty="0">
                    <a:solidFill>
                      <a:srgbClr val="FFFFCC"/>
                    </a:solidFill>
                    <a:latin typeface="Arial Unicode MS" charset="0"/>
                    <a:ea typeface="ＭＳ Ｐゴシック" charset="0"/>
                    <a:cs typeface="Times New Roman" charset="0"/>
                  </a:endParaRPr>
                </a:p>
                <a:p>
                  <a:pPr algn="r" defTabSz="914400" eaLnBrk="0" fontAlgn="base" hangingPunct="0">
                    <a:spcBef>
                      <a:spcPct val="0"/>
                    </a:spcBef>
                    <a:spcAft>
                      <a:spcPct val="0"/>
                    </a:spcAft>
                  </a:pPr>
                  <a:r>
                    <a:rPr kumimoji="1" lang="ar-JO" sz="2400" dirty="0">
                      <a:solidFill>
                        <a:srgbClr val="FFFFCC"/>
                      </a:solidFill>
                      <a:latin typeface="Arial Unicode MS" charset="0"/>
                      <a:ea typeface="ＭＳ Ｐゴシック" charset="0"/>
                      <a:cs typeface="Times New Roman" charset="0"/>
                    </a:rPr>
                    <a:t>عديمة الريب</a:t>
                  </a:r>
                  <a:endParaRPr kumimoji="1" lang="en-GB" sz="2400" dirty="0">
                    <a:solidFill>
                      <a:srgbClr val="FFFFCC"/>
                    </a:solidFill>
                    <a:latin typeface="Arial Unicode MS" charset="0"/>
                    <a:ea typeface="ＭＳ Ｐゴシック" charset="0"/>
                    <a:cs typeface="Times New Roman" charset="0"/>
                  </a:endParaRPr>
                </a:p>
                <a:p>
                  <a:pPr algn="r" defTabSz="914400" eaLnBrk="0" fontAlgn="base" hangingPunct="0">
                    <a:spcBef>
                      <a:spcPct val="0"/>
                    </a:spcBef>
                    <a:spcAft>
                      <a:spcPct val="0"/>
                    </a:spcAft>
                  </a:pPr>
                  <a:r>
                    <a:rPr kumimoji="1" lang="ar-JO" sz="2400" dirty="0">
                      <a:solidFill>
                        <a:srgbClr val="FFFFCC"/>
                      </a:solidFill>
                      <a:latin typeface="Arial Unicode MS" charset="0"/>
                      <a:ea typeface="ＭＳ Ｐゴシック" charset="0"/>
                      <a:cs typeface="Times New Roman" charset="0"/>
                    </a:rPr>
                    <a:t>مخلصة</a:t>
                  </a:r>
                  <a:endParaRPr kumimoji="1" lang="en-GB" sz="2400" dirty="0">
                    <a:solidFill>
                      <a:srgbClr val="FFFFCC"/>
                    </a:solidFill>
                    <a:latin typeface="Arial Unicode MS" charset="0"/>
                    <a:ea typeface="ＭＳ Ｐゴシック" charset="0"/>
                    <a:cs typeface="Times New Roman" charset="0"/>
                  </a:endParaRPr>
                </a:p>
              </p:txBody>
            </p:sp>
            <p:sp>
              <p:nvSpPr>
                <p:cNvPr id="678936" name="Rectangle 30"/>
                <p:cNvSpPr>
                  <a:spLocks noChangeArrowheads="1"/>
                </p:cNvSpPr>
                <p:nvPr/>
              </p:nvSpPr>
              <p:spPr bwMode="auto">
                <a:xfrm>
                  <a:off x="3839" y="1201"/>
                  <a:ext cx="1920" cy="12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26" name="Group 31"/>
              <p:cNvGrpSpPr>
                <a:grpSpLocks/>
              </p:cNvGrpSpPr>
              <p:nvPr/>
            </p:nvGrpSpPr>
            <p:grpSpPr bwMode="auto">
              <a:xfrm>
                <a:off x="0" y="2479"/>
                <a:ext cx="1919" cy="538"/>
                <a:chOff x="0" y="2479"/>
                <a:chExt cx="1919" cy="538"/>
              </a:xfrm>
            </p:grpSpPr>
            <p:sp>
              <p:nvSpPr>
                <p:cNvPr id="678933" name="Rectangle 32"/>
                <p:cNvSpPr>
                  <a:spLocks noChangeArrowheads="1"/>
                </p:cNvSpPr>
                <p:nvPr/>
              </p:nvSpPr>
              <p:spPr bwMode="auto">
                <a:xfrm>
                  <a:off x="43" y="2479"/>
                  <a:ext cx="1833" cy="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800" b="1" dirty="0">
                      <a:solidFill>
                        <a:srgbClr val="FFFFCC"/>
                      </a:solidFill>
                      <a:latin typeface="Arial" panose="020B0604020202020204" pitchFamily="34" charset="0"/>
                      <a:ea typeface="ＭＳ Ｐゴシック" charset="0"/>
                      <a:cs typeface="Arial" panose="020B0604020202020204" pitchFamily="34" charset="0"/>
                    </a:rPr>
                    <a:t>النتائج</a:t>
                  </a:r>
                  <a:endParaRPr kumimoji="1" lang="en-GB" sz="2800" b="1" dirty="0">
                    <a:solidFill>
                      <a:srgbClr val="FFFFCC"/>
                    </a:solidFill>
                    <a:latin typeface="Arial" panose="020B0604020202020204" pitchFamily="34" charset="0"/>
                    <a:ea typeface="ＭＳ Ｐゴシック" charset="0"/>
                    <a:cs typeface="Arial" panose="020B0604020202020204" pitchFamily="34" charset="0"/>
                  </a:endParaRPr>
                </a:p>
                <a:p>
                  <a:pPr defTabSz="914400" eaLnBrk="0" fontAlgn="base" hangingPunct="0">
                    <a:spcBef>
                      <a:spcPct val="0"/>
                    </a:spcBef>
                    <a:spcAft>
                      <a:spcPct val="0"/>
                    </a:spcAft>
                  </a:pPr>
                  <a:endParaRPr kumimoji="1" lang="en-GB" sz="2800" b="1" dirty="0">
                    <a:solidFill>
                      <a:srgbClr val="FFFFCC"/>
                    </a:solidFill>
                    <a:latin typeface="Arial Unicode MS" charset="0"/>
                    <a:ea typeface="ＭＳ Ｐゴシック" charset="0"/>
                    <a:cs typeface="Times New Roman" charset="0"/>
                  </a:endParaRPr>
                </a:p>
              </p:txBody>
            </p:sp>
            <p:sp>
              <p:nvSpPr>
                <p:cNvPr id="678934" name="Rectangle 33"/>
                <p:cNvSpPr>
                  <a:spLocks noChangeArrowheads="1"/>
                </p:cNvSpPr>
                <p:nvPr/>
              </p:nvSpPr>
              <p:spPr bwMode="auto">
                <a:xfrm>
                  <a:off x="0" y="2479"/>
                  <a:ext cx="1919" cy="53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27" name="Group 34"/>
              <p:cNvGrpSpPr>
                <a:grpSpLocks/>
              </p:cNvGrpSpPr>
              <p:nvPr/>
            </p:nvGrpSpPr>
            <p:grpSpPr bwMode="auto">
              <a:xfrm>
                <a:off x="1919" y="2479"/>
                <a:ext cx="1920" cy="538"/>
                <a:chOff x="1919" y="2479"/>
                <a:chExt cx="1920" cy="538"/>
              </a:xfrm>
            </p:grpSpPr>
            <p:sp>
              <p:nvSpPr>
                <p:cNvPr id="678931" name="Rectangle 35"/>
                <p:cNvSpPr>
                  <a:spLocks noChangeArrowheads="1"/>
                </p:cNvSpPr>
                <p:nvPr/>
              </p:nvSpPr>
              <p:spPr bwMode="auto">
                <a:xfrm>
                  <a:off x="1962" y="2479"/>
                  <a:ext cx="1834" cy="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dirty="0">
                      <a:solidFill>
                        <a:srgbClr val="FFFFCC"/>
                      </a:solidFill>
                      <a:latin typeface="Arial Unicode MS" charset="0"/>
                      <a:ea typeface="ＭＳ Ｐゴシック" charset="0"/>
                      <a:cs typeface="Times New Roman" charset="0"/>
                    </a:rPr>
                    <a:t>اضطراب كل ممارسة شريرة</a:t>
                  </a:r>
                  <a:endParaRPr kumimoji="1" lang="en-GB" sz="2400" dirty="0">
                    <a:solidFill>
                      <a:srgbClr val="FFFFCC"/>
                    </a:solidFill>
                    <a:latin typeface="Arial Unicode MS" charset="0"/>
                    <a:ea typeface="ＭＳ Ｐゴシック" charset="0"/>
                    <a:cs typeface="Times New Roman" charset="0"/>
                  </a:endParaRPr>
                </a:p>
              </p:txBody>
            </p:sp>
            <p:sp>
              <p:nvSpPr>
                <p:cNvPr id="678932" name="Rectangle 36"/>
                <p:cNvSpPr>
                  <a:spLocks noChangeArrowheads="1"/>
                </p:cNvSpPr>
                <p:nvPr/>
              </p:nvSpPr>
              <p:spPr bwMode="auto">
                <a:xfrm>
                  <a:off x="1919" y="2479"/>
                  <a:ext cx="1920" cy="53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28" name="Group 37"/>
              <p:cNvGrpSpPr>
                <a:grpSpLocks/>
              </p:cNvGrpSpPr>
              <p:nvPr/>
            </p:nvGrpSpPr>
            <p:grpSpPr bwMode="auto">
              <a:xfrm>
                <a:off x="3839" y="2479"/>
                <a:ext cx="1920" cy="538"/>
                <a:chOff x="3839" y="2479"/>
                <a:chExt cx="1920" cy="538"/>
              </a:xfrm>
            </p:grpSpPr>
            <p:sp>
              <p:nvSpPr>
                <p:cNvPr id="678929" name="Rectangle 38"/>
                <p:cNvSpPr>
                  <a:spLocks noChangeArrowheads="1"/>
                </p:cNvSpPr>
                <p:nvPr/>
              </p:nvSpPr>
              <p:spPr bwMode="auto">
                <a:xfrm>
                  <a:off x="3882" y="2479"/>
                  <a:ext cx="1834" cy="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r" defTabSz="914400" fontAlgn="base">
                    <a:spcBef>
                      <a:spcPct val="0"/>
                    </a:spcBef>
                    <a:spcAft>
                      <a:spcPct val="0"/>
                    </a:spcAft>
                  </a:pPr>
                  <a:r>
                    <a:rPr kumimoji="1" lang="ar-JO" sz="2400" dirty="0">
                      <a:solidFill>
                        <a:srgbClr val="FFFFCC"/>
                      </a:solidFill>
                      <a:latin typeface="Arial Unicode MS" charset="0"/>
                      <a:ea typeface="ＭＳ Ｐゴシック" charset="0"/>
                      <a:cs typeface="Times New Roman" charset="0"/>
                    </a:rPr>
                    <a:t>حصاد البر</a:t>
                  </a:r>
                </a:p>
              </p:txBody>
            </p:sp>
            <p:sp>
              <p:nvSpPr>
                <p:cNvPr id="678930" name="Rectangle 39"/>
                <p:cNvSpPr>
                  <a:spLocks noChangeArrowheads="1"/>
                </p:cNvSpPr>
                <p:nvPr/>
              </p:nvSpPr>
              <p:spPr bwMode="auto">
                <a:xfrm>
                  <a:off x="3839" y="2479"/>
                  <a:ext cx="1920" cy="53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sp>
          <p:nvSpPr>
            <p:cNvPr id="678916" name="Rectangle 40"/>
            <p:cNvSpPr>
              <a:spLocks noChangeArrowheads="1"/>
            </p:cNvSpPr>
            <p:nvPr/>
          </p:nvSpPr>
          <p:spPr bwMode="auto">
            <a:xfrm>
              <a:off x="-3" y="-3"/>
              <a:ext cx="5765" cy="3023"/>
            </a:xfrm>
            <a:prstGeom prst="rect">
              <a:avLst/>
            </a:prstGeom>
            <a:noFill/>
            <a:ln w="11112"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sp>
        <p:nvSpPr>
          <p:cNvPr id="678914" name="Rectangle 41"/>
          <p:cNvSpPr>
            <a:spLocks noGrp="1" noChangeArrowheads="1"/>
          </p:cNvSpPr>
          <p:nvPr>
            <p:ph type="title" idx="4294967295"/>
          </p:nvPr>
        </p:nvSpPr>
        <p:spPr>
          <a:xfrm>
            <a:off x="1624" y="0"/>
            <a:ext cx="3048000" cy="951954"/>
          </a:xfrm>
        </p:spPr>
        <p:txBody>
          <a:bodyPr/>
          <a:lstStyle/>
          <a:p>
            <a:pPr eaLnBrk="1" hangingPunct="1"/>
            <a:r>
              <a:rPr lang="ar-JO" sz="2800" b="1" dirty="0">
                <a:latin typeface="Arial" panose="020B0604020202020204" pitchFamily="34" charset="0"/>
                <a:cs typeface="Arial" panose="020B0604020202020204" pitchFamily="34" charset="0"/>
              </a:rPr>
              <a:t>الحكمتان</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53193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20214"/>
            <a:ext cx="9144000" cy="630444"/>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SA" sz="2800" dirty="0">
                <a:solidFill>
                  <a:srgbClr val="EAEAEA"/>
                </a:solidFill>
                <a:effectLst/>
                <a:latin typeface="Arial" charset="0"/>
                <a:ea typeface="ＭＳ Ｐゴシック" charset="0"/>
              </a:rPr>
              <a:t>طرق رؤية الإيمان</a:t>
            </a:r>
            <a:endParaRPr lang="en-US" sz="2800" dirty="0">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nvGraphicFramePr>
        <p:xfrm>
          <a:off x="-2" y="707608"/>
          <a:ext cx="9144002" cy="6177521"/>
        </p:xfrm>
        <a:graphic>
          <a:graphicData uri="http://schemas.openxmlformats.org/drawingml/2006/table">
            <a:tbl>
              <a:tblPr/>
              <a:tblGrid>
                <a:gridCol w="1153888">
                  <a:extLst>
                    <a:ext uri="{9D8B030D-6E8A-4147-A177-3AD203B41FA5}">
                      <a16:colId xmlns:a16="http://schemas.microsoft.com/office/drawing/2014/main" val="20000"/>
                    </a:ext>
                  </a:extLst>
                </a:gridCol>
                <a:gridCol w="1164771">
                  <a:extLst>
                    <a:ext uri="{9D8B030D-6E8A-4147-A177-3AD203B41FA5}">
                      <a16:colId xmlns:a16="http://schemas.microsoft.com/office/drawing/2014/main" val="20001"/>
                    </a:ext>
                  </a:extLst>
                </a:gridCol>
                <a:gridCol w="1589314">
                  <a:extLst>
                    <a:ext uri="{9D8B030D-6E8A-4147-A177-3AD203B41FA5}">
                      <a16:colId xmlns:a16="http://schemas.microsoft.com/office/drawing/2014/main" val="20002"/>
                    </a:ext>
                  </a:extLst>
                </a:gridCol>
                <a:gridCol w="1556658">
                  <a:extLst>
                    <a:ext uri="{9D8B030D-6E8A-4147-A177-3AD203B41FA5}">
                      <a16:colId xmlns:a16="http://schemas.microsoft.com/office/drawing/2014/main" val="20003"/>
                    </a:ext>
                  </a:extLst>
                </a:gridCol>
                <a:gridCol w="1066799">
                  <a:extLst>
                    <a:ext uri="{9D8B030D-6E8A-4147-A177-3AD203B41FA5}">
                      <a16:colId xmlns:a16="http://schemas.microsoft.com/office/drawing/2014/main" val="20004"/>
                    </a:ext>
                  </a:extLst>
                </a:gridCol>
                <a:gridCol w="1415143">
                  <a:extLst>
                    <a:ext uri="{9D8B030D-6E8A-4147-A177-3AD203B41FA5}">
                      <a16:colId xmlns:a16="http://schemas.microsoft.com/office/drawing/2014/main" val="4106026199"/>
                    </a:ext>
                  </a:extLst>
                </a:gridCol>
                <a:gridCol w="1197429">
                  <a:extLst>
                    <a:ext uri="{9D8B030D-6E8A-4147-A177-3AD203B41FA5}">
                      <a16:colId xmlns:a16="http://schemas.microsoft.com/office/drawing/2014/main" val="2789372222"/>
                    </a:ext>
                  </a:extLst>
                </a:gridCol>
              </a:tblGrid>
              <a:tr h="611404">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sz="3200" b="1" dirty="0">
                          <a:solidFill>
                            <a:srgbClr val="EAEAEA"/>
                          </a:solidFill>
                          <a:effectLst/>
                          <a:latin typeface="Arial" panose="020B0604020202020204" pitchFamily="34" charset="0"/>
                          <a:ea typeface="ＭＳ Ｐゴシック" charset="0"/>
                          <a:cs typeface="Arial" panose="020B0604020202020204" pitchFamily="34" charset="0"/>
                        </a:rPr>
                        <a:t>يعلن الإيمان من خلال الأعمال لأن الإيمان ...</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041929">
                <a:tc>
                  <a:txBody>
                    <a:bodyPr/>
                    <a:lstStyle/>
                    <a:p>
                      <a:pPr marL="0" marR="0" algn="ctr">
                        <a:spcBef>
                          <a:spcPts val="0"/>
                        </a:spcBef>
                        <a:spcAft>
                          <a:spcPts val="0"/>
                        </a:spcAft>
                      </a:pPr>
                      <a:r>
                        <a:rPr lang="ar-JO" sz="2400" dirty="0">
                          <a:solidFill>
                            <a:srgbClr val="FFFFFF"/>
                          </a:solidFill>
                          <a:effectLst/>
                          <a:latin typeface="Arial" panose="020B0604020202020204" pitchFamily="34" charset="0"/>
                          <a:cs typeface="Arial" panose="020B0604020202020204" pitchFamily="34" charset="0"/>
                        </a:rPr>
                        <a:t>انتصارات في نهاية المطاف</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ينتج</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التواضع</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يتحدث</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بحكمة</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تنتج</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الأعمال</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a:solidFill>
                            <a:srgbClr val="FFFFFF"/>
                          </a:solidFill>
                          <a:effectLst/>
                          <a:latin typeface="Arial" panose="020B0604020202020204" pitchFamily="34" charset="0"/>
                          <a:cs typeface="Arial" panose="020B0604020202020204" pitchFamily="34" charset="0"/>
                        </a:rPr>
                        <a:t>يتجنب المحاباة</a:t>
                      </a:r>
                      <a:r>
                        <a:rPr lang="en-US" sz="1100">
                          <a:effectLst/>
                          <a:latin typeface="Arial" panose="020B0604020202020204" pitchFamily="34" charset="0"/>
                          <a:cs typeface="Arial" panose="020B0604020202020204" pitchFamily="34" charset="0"/>
                        </a:rPr>
                        <a:t> </a:t>
                      </a:r>
                      <a:r>
                        <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يطيع</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الكلمة</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ar-JO" sz="2400" dirty="0">
                          <a:solidFill>
                            <a:srgbClr val="FFFFFF"/>
                          </a:solidFill>
                          <a:effectLst/>
                          <a:latin typeface="Arial" panose="020B0604020202020204" pitchFamily="34" charset="0"/>
                          <a:cs typeface="Arial" panose="020B0604020202020204" pitchFamily="34" charset="0"/>
                        </a:rPr>
                        <a:t>يبتهج في التجارب</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993088">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٥: ٧- ٢٠</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٤: ١- ٥: ٦</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٣</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١٤- ٢٦</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 ١٣</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١: ١٩- ٢٧</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١: ١-١٨</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597577">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معاناة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دعاء</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المواجهة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صراع</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الحكم</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افتراض</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تأثير</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غير قابل للترويض</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يستخدم</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احتياجات الاجتماع</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فاعلية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التمييز</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المادية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المساواة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أطع</a:t>
                      </a: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إستعد</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تحية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المحاكمات</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الإغراءات</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أورشليم</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٤٤- ٤٧  ب. </a:t>
                      </a:r>
                      <a:r>
                        <a:rPr kumimoji="0" lang="ar-SA" altLang="zh-CN" sz="2400" b="1" i="1" u="none" strike="noStrike" cap="none" normalizeH="0" baseline="0" dirty="0" err="1">
                          <a:ln>
                            <a:noFill/>
                          </a:ln>
                          <a:solidFill>
                            <a:srgbClr val="FFFFFF"/>
                          </a:solidFill>
                          <a:effectLst/>
                          <a:latin typeface="Arial" panose="020B0604020202020204" pitchFamily="34" charset="0"/>
                          <a:ea typeface="SimSun" charset="0"/>
                          <a:cs typeface="Arial" panose="020B0604020202020204" pitchFamily="34" charset="0"/>
                        </a:rPr>
                        <a:t>م</a:t>
                      </a:r>
                      <a:endPar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p:cNvSpPr txBox="1">
            <a:spLocks noChangeArrowheads="1"/>
          </p:cNvSpPr>
          <p:nvPr/>
        </p:nvSpPr>
        <p:spPr bwMode="auto">
          <a:xfrm>
            <a:off x="8336360" y="-34307"/>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٢٦٧</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Rectangle 2">
            <a:extLst>
              <a:ext uri="{FF2B5EF4-FFF2-40B4-BE49-F238E27FC236}">
                <a16:creationId xmlns:a16="http://schemas.microsoft.com/office/drawing/2014/main" id="{181C2C1B-693B-CA41-B82C-FB24C8F50E24}"/>
              </a:ext>
            </a:extLst>
          </p:cNvPr>
          <p:cNvSpPr txBox="1">
            <a:spLocks noChangeArrowheads="1"/>
          </p:cNvSpPr>
          <p:nvPr/>
        </p:nvSpPr>
        <p:spPr bwMode="auto">
          <a:xfrm>
            <a:off x="5772150" y="5920006"/>
            <a:ext cx="301907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يعقوب</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ounded Rectangle 6">
            <a:extLst>
              <a:ext uri="{FF2B5EF4-FFF2-40B4-BE49-F238E27FC236}">
                <a16:creationId xmlns:a16="http://schemas.microsoft.com/office/drawing/2014/main" id="{78D445B3-5980-7F43-8AC9-40FA15B8261E}"/>
              </a:ext>
            </a:extLst>
          </p:cNvPr>
          <p:cNvSpPr/>
          <p:nvPr/>
        </p:nvSpPr>
        <p:spPr bwMode="auto">
          <a:xfrm>
            <a:off x="1171575" y="1401556"/>
            <a:ext cx="1262062" cy="3603811"/>
          </a:xfrm>
          <a:prstGeom prst="round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3629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يعقوب</a:t>
            </a:r>
            <a:r>
              <a:rPr lang="en-US" sz="8800" dirty="0">
                <a:solidFill>
                  <a:schemeClr val="bg1"/>
                </a:solidFill>
                <a:latin typeface="Arial" charset="0"/>
                <a:ea typeface="Osaka" charset="0"/>
                <a:cs typeface="Arial" charset="0"/>
              </a:rPr>
              <a:t>  4 </a:t>
            </a:r>
          </a:p>
        </p:txBody>
      </p:sp>
    </p:spTree>
    <p:extLst>
      <p:ext uri="{BB962C8B-B14F-4D97-AF65-F5344CB8AC3E}">
        <p14:creationId xmlns:p14="http://schemas.microsoft.com/office/powerpoint/2010/main" val="25229930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7105"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3" name="Text Box 3"/>
          <p:cNvSpPr txBox="1">
            <a:spLocks noChangeArrowheads="1"/>
          </p:cNvSpPr>
          <p:nvPr/>
        </p:nvSpPr>
        <p:spPr bwMode="auto">
          <a:xfrm>
            <a:off x="990600" y="304800"/>
            <a:ext cx="7162800" cy="34163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“You adulterous people, don</a:t>
            </a:r>
            <a:r>
              <a:rPr kumimoji="0" lang="fr-FR" sz="3600" b="1" i="1"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t>
            </a:r>
            <a:r>
              <a:rPr kumimoji="0" lang="en-US" sz="3600" b="1" i="1"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t you know that friendship with the world is hatred toward God? Anyone who chooses to be a friend of the world becomes an enemy of God.” </a:t>
            </a:r>
          </a:p>
        </p:txBody>
      </p:sp>
      <p:sp>
        <p:nvSpPr>
          <p:cNvPr id="5" name="Title 4"/>
          <p:cNvSpPr>
            <a:spLocks noGrp="1"/>
          </p:cNvSpPr>
          <p:nvPr>
            <p:ph type="title" idx="4294967295"/>
          </p:nvPr>
        </p:nvSpPr>
        <p:spPr>
          <a:xfrm>
            <a:off x="5257800" y="5897890"/>
            <a:ext cx="3276600" cy="523220"/>
          </a:xfrm>
        </p:spPr>
        <p:txBody>
          <a:bodyPr>
            <a:spAutoFit/>
          </a:bodyPr>
          <a:lstStyle/>
          <a:p>
            <a:pPr algn="l" eaLnBrk="1" hangingPunct="1">
              <a:spcBef>
                <a:spcPct val="50000"/>
              </a:spcBef>
              <a:defRPr/>
            </a:pPr>
            <a:r>
              <a:rPr lang="en-US" sz="2800" b="1">
                <a:solidFill>
                  <a:schemeClr val="bg1"/>
                </a:solidFill>
                <a:effectLst>
                  <a:glow rad="228600">
                    <a:schemeClr val="tx1"/>
                  </a:glow>
                  <a:outerShdw blurRad="38100" dist="38100" dir="2700000" algn="tl">
                    <a:srgbClr val="000000"/>
                  </a:outerShdw>
                </a:effectLst>
                <a:latin typeface="Arial"/>
                <a:ea typeface="ＭＳ Ｐゴシック" charset="0"/>
                <a:cs typeface="Arial"/>
              </a:rPr>
              <a:t>James 4:4 (NIV)</a:t>
            </a:r>
          </a:p>
        </p:txBody>
      </p:sp>
    </p:spTree>
    <p:extLst>
      <p:ext uri="{BB962C8B-B14F-4D97-AF65-F5344CB8AC3E}">
        <p14:creationId xmlns:p14="http://schemas.microsoft.com/office/powerpoint/2010/main" val="2092986958"/>
      </p:ext>
    </p:extLst>
  </p:cSld>
  <p:clrMapOvr>
    <a:masterClrMapping/>
  </p:clrMapOvr>
  <p:transition spd="med">
    <p:randomBar dir="ver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2"/>
          <p:cNvSpPr>
            <a:spLocks noGrp="1" noChangeArrowheads="1"/>
          </p:cNvSpPr>
          <p:nvPr>
            <p:ph type="title"/>
          </p:nvPr>
        </p:nvSpPr>
        <p:spPr>
          <a:xfrm>
            <a:off x="76200" y="381000"/>
            <a:ext cx="7772400" cy="1143000"/>
          </a:xfrm>
          <a:effectLst>
            <a:outerShdw blurRad="25400" dist="25399" dir="2700000" algn="ctr" rotWithShape="0">
              <a:srgbClr val="000000">
                <a:alpha val="99962"/>
              </a:srgbClr>
            </a:outerShdw>
          </a:effectLst>
        </p:spPr>
        <p:txBody>
          <a:bodyPr/>
          <a:lstStyle/>
          <a:p>
            <a:pPr eaLnBrk="1" hangingPunct="1">
              <a:defRPr/>
            </a:pPr>
            <a:r>
              <a:rPr lang="ar-JO" u="sng" dirty="0">
                <a:latin typeface="Arial" panose="020B0604020202020204" pitchFamily="34" charset="0"/>
                <a:ea typeface="ＭＳ Ｐゴシック" charset="0"/>
                <a:cs typeface="Arial" panose="020B0604020202020204" pitchFamily="34" charset="0"/>
              </a:rPr>
              <a:t>التمييز</a:t>
            </a:r>
            <a:r>
              <a:rPr lang="ar-JO" dirty="0">
                <a:latin typeface="Arial" panose="020B0604020202020204" pitchFamily="34" charset="0"/>
                <a:ea typeface="ＭＳ Ｐゴシック" charset="0"/>
                <a:cs typeface="Arial" panose="020B0604020202020204" pitchFamily="34" charset="0"/>
              </a:rPr>
              <a:t> ضد </a:t>
            </a:r>
            <a:r>
              <a:rPr lang="ar-JO" u="sng" dirty="0">
                <a:latin typeface="Arial" panose="020B0604020202020204" pitchFamily="34" charset="0"/>
                <a:ea typeface="ＭＳ Ｐゴシック" charset="0"/>
                <a:cs typeface="Arial" panose="020B0604020202020204" pitchFamily="34" charset="0"/>
              </a:rPr>
              <a:t>الحكم</a:t>
            </a:r>
            <a:endParaRPr lang="en-US" u="sng" dirty="0">
              <a:latin typeface="Arial" panose="020B0604020202020204" pitchFamily="34" charset="0"/>
              <a:ea typeface="ＭＳ Ｐゴシック" charset="0"/>
              <a:cs typeface="Arial" panose="020B0604020202020204" pitchFamily="34" charset="0"/>
            </a:endParaRPr>
          </a:p>
        </p:txBody>
      </p:sp>
      <p:sp>
        <p:nvSpPr>
          <p:cNvPr id="621572" name="Text Box 4"/>
          <p:cNvSpPr txBox="1">
            <a:spLocks noChangeArrowheads="1"/>
          </p:cNvSpPr>
          <p:nvPr/>
        </p:nvSpPr>
        <p:spPr bwMode="auto">
          <a:xfrm>
            <a:off x="457200" y="1704975"/>
            <a:ext cx="3810000" cy="707886"/>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fontAlgn="base">
              <a:spcBef>
                <a:spcPct val="0"/>
              </a:spcBef>
              <a:spcAft>
                <a:spcPct val="0"/>
              </a:spcAft>
              <a:defRPr/>
            </a:pPr>
            <a:r>
              <a:rPr lang="ar-JO" sz="4000" b="1" dirty="0">
                <a:solidFill>
                  <a:srgbClr val="FFFFFF"/>
                </a:solidFill>
                <a:latin typeface="Arial" panose="020B0604020202020204" pitchFamily="34" charset="0"/>
                <a:cs typeface="Arial" panose="020B0604020202020204" pitchFamily="34" charset="0"/>
              </a:rPr>
              <a:t>أمر</a:t>
            </a:r>
            <a:endParaRPr lang="en-US" sz="3200" b="1" dirty="0">
              <a:solidFill>
                <a:srgbClr val="FFFFFF"/>
              </a:solidFill>
              <a:latin typeface="Arial" panose="020B0604020202020204" pitchFamily="34" charset="0"/>
              <a:cs typeface="Arial" panose="020B0604020202020204" pitchFamily="34" charset="0"/>
            </a:endParaRPr>
          </a:p>
        </p:txBody>
      </p:sp>
      <p:sp>
        <p:nvSpPr>
          <p:cNvPr id="621573" name="Text Box 5"/>
          <p:cNvSpPr txBox="1">
            <a:spLocks noChangeArrowheads="1"/>
          </p:cNvSpPr>
          <p:nvPr/>
        </p:nvSpPr>
        <p:spPr bwMode="auto">
          <a:xfrm>
            <a:off x="4724399" y="1704975"/>
            <a:ext cx="3962399"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fontAlgn="base">
              <a:spcBef>
                <a:spcPct val="0"/>
              </a:spcBef>
              <a:spcAft>
                <a:spcPct val="0"/>
              </a:spcAft>
              <a:defRPr/>
            </a:pPr>
            <a:r>
              <a:rPr lang="ar-JO" sz="4000" b="1" dirty="0">
                <a:solidFill>
                  <a:srgbClr val="FFFFFF"/>
                </a:solidFill>
                <a:latin typeface="Arial" panose="020B0604020202020204" pitchFamily="34" charset="0"/>
                <a:cs typeface="Arial" panose="020B0604020202020204" pitchFamily="34" charset="0"/>
              </a:rPr>
              <a:t>محظور</a:t>
            </a:r>
            <a:endParaRPr lang="en-US" sz="3200" b="1" i="1" dirty="0">
              <a:solidFill>
                <a:srgbClr val="FFFFFF"/>
              </a:solidFill>
              <a:latin typeface="Arial" panose="020B0604020202020204" pitchFamily="34" charset="0"/>
              <a:cs typeface="Arial" panose="020B0604020202020204" pitchFamily="34" charset="0"/>
            </a:endParaRPr>
          </a:p>
        </p:txBody>
      </p:sp>
      <p:sp>
        <p:nvSpPr>
          <p:cNvPr id="621574" name="Text Box 6"/>
          <p:cNvSpPr txBox="1">
            <a:spLocks noChangeArrowheads="1"/>
          </p:cNvSpPr>
          <p:nvPr/>
        </p:nvSpPr>
        <p:spPr bwMode="auto">
          <a:xfrm>
            <a:off x="457200" y="2711450"/>
            <a:ext cx="3810000" cy="646331"/>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fontAlgn="base">
              <a:spcBef>
                <a:spcPct val="0"/>
              </a:spcBef>
              <a:spcAft>
                <a:spcPct val="0"/>
              </a:spcAft>
              <a:defRPr/>
            </a:pPr>
            <a:r>
              <a:rPr lang="ar-JO" sz="3600" b="1" dirty="0">
                <a:solidFill>
                  <a:srgbClr val="FFFFFF"/>
                </a:solidFill>
                <a:latin typeface="Arial" panose="020B0604020202020204" pitchFamily="34" charset="0"/>
                <a:cs typeface="Arial" panose="020B0604020202020204" pitchFamily="34" charset="0"/>
              </a:rPr>
              <a:t>يوجه أسئلة</a:t>
            </a:r>
            <a:endParaRPr lang="en-US" sz="2800" b="1" i="1" dirty="0">
              <a:solidFill>
                <a:srgbClr val="FFFFFF"/>
              </a:solidFill>
              <a:latin typeface="Arial" panose="020B0604020202020204" pitchFamily="34" charset="0"/>
              <a:cs typeface="Arial" panose="020B0604020202020204" pitchFamily="34" charset="0"/>
            </a:endParaRPr>
          </a:p>
        </p:txBody>
      </p:sp>
      <p:sp>
        <p:nvSpPr>
          <p:cNvPr id="621575" name="Text Box 7"/>
          <p:cNvSpPr txBox="1">
            <a:spLocks noChangeArrowheads="1"/>
          </p:cNvSpPr>
          <p:nvPr/>
        </p:nvSpPr>
        <p:spPr bwMode="auto">
          <a:xfrm>
            <a:off x="4724400" y="2711450"/>
            <a:ext cx="4038600" cy="6413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rtl="1" fontAlgn="base">
              <a:spcBef>
                <a:spcPct val="0"/>
              </a:spcBef>
              <a:spcAft>
                <a:spcPct val="0"/>
              </a:spcAft>
              <a:defRPr/>
            </a:pPr>
            <a:r>
              <a:rPr lang="ar-JO" sz="3600" b="1" dirty="0">
                <a:solidFill>
                  <a:srgbClr val="FFFFFF"/>
                </a:solidFill>
                <a:latin typeface="Arial" panose="020B0604020202020204" pitchFamily="34" charset="0"/>
                <a:cs typeface="Arial" panose="020B0604020202020204" pitchFamily="34" charset="0"/>
              </a:rPr>
              <a:t>يقبل الإشاعات</a:t>
            </a:r>
            <a:endParaRPr lang="en-US" sz="2800" b="1" i="1" dirty="0">
              <a:solidFill>
                <a:srgbClr val="FFFFFF"/>
              </a:solidFill>
              <a:latin typeface="Arial" panose="020B0604020202020204" pitchFamily="34" charset="0"/>
              <a:cs typeface="Arial" panose="020B0604020202020204" pitchFamily="34" charset="0"/>
            </a:endParaRPr>
          </a:p>
        </p:txBody>
      </p:sp>
      <p:sp>
        <p:nvSpPr>
          <p:cNvPr id="621576" name="Text Box 8"/>
          <p:cNvSpPr txBox="1">
            <a:spLocks noChangeArrowheads="1"/>
          </p:cNvSpPr>
          <p:nvPr/>
        </p:nvSpPr>
        <p:spPr bwMode="auto">
          <a:xfrm>
            <a:off x="457200" y="3702050"/>
            <a:ext cx="3810000" cy="6413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fontAlgn="base">
              <a:spcBef>
                <a:spcPct val="0"/>
              </a:spcBef>
              <a:spcAft>
                <a:spcPct val="0"/>
              </a:spcAft>
              <a:defRPr/>
            </a:pPr>
            <a:r>
              <a:rPr lang="ar-JO" sz="3600" b="1" dirty="0">
                <a:solidFill>
                  <a:srgbClr val="FFFFFF"/>
                </a:solidFill>
                <a:latin typeface="Arial" panose="020B0604020202020204" pitchFamily="34" charset="0"/>
                <a:cs typeface="Arial" panose="020B0604020202020204" pitchFamily="34" charset="0"/>
              </a:rPr>
              <a:t>تقييم ذاتي</a:t>
            </a:r>
            <a:endParaRPr lang="en-US" sz="2800" b="1" i="1" dirty="0">
              <a:solidFill>
                <a:srgbClr val="FFFFFF"/>
              </a:solidFill>
              <a:latin typeface="Arial" panose="020B0604020202020204" pitchFamily="34" charset="0"/>
              <a:cs typeface="Arial" panose="020B0604020202020204" pitchFamily="34" charset="0"/>
            </a:endParaRPr>
          </a:p>
        </p:txBody>
      </p:sp>
      <p:sp>
        <p:nvSpPr>
          <p:cNvPr id="621577" name="Text Box 9"/>
          <p:cNvSpPr txBox="1">
            <a:spLocks noChangeArrowheads="1"/>
          </p:cNvSpPr>
          <p:nvPr/>
        </p:nvSpPr>
        <p:spPr bwMode="auto">
          <a:xfrm>
            <a:off x="4724400" y="3702050"/>
            <a:ext cx="4038600" cy="641350"/>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fontAlgn="base">
              <a:spcBef>
                <a:spcPct val="0"/>
              </a:spcBef>
              <a:spcAft>
                <a:spcPct val="0"/>
              </a:spcAft>
              <a:defRPr/>
            </a:pPr>
            <a:r>
              <a:rPr lang="ar-JO" sz="3600" b="1" dirty="0">
                <a:solidFill>
                  <a:srgbClr val="FFFFFF"/>
                </a:solidFill>
                <a:latin typeface="Arial" panose="020B0604020202020204" pitchFamily="34" charset="0"/>
                <a:cs typeface="Arial" panose="020B0604020202020204" pitchFamily="34" charset="0"/>
              </a:rPr>
              <a:t>تقييم الآخرين </a:t>
            </a:r>
            <a:endParaRPr lang="en-US" sz="2800" b="1" i="1" dirty="0">
              <a:solidFill>
                <a:srgbClr val="FFFFFF"/>
              </a:solidFill>
              <a:latin typeface="Arial" panose="020B0604020202020204" pitchFamily="34" charset="0"/>
              <a:cs typeface="Arial" panose="020B0604020202020204" pitchFamily="34" charset="0"/>
            </a:endParaRPr>
          </a:p>
        </p:txBody>
      </p:sp>
      <p:sp>
        <p:nvSpPr>
          <p:cNvPr id="621578" name="Text Box 10"/>
          <p:cNvSpPr txBox="1">
            <a:spLocks noChangeArrowheads="1"/>
          </p:cNvSpPr>
          <p:nvPr/>
        </p:nvSpPr>
        <p:spPr bwMode="auto">
          <a:xfrm>
            <a:off x="457200" y="4692650"/>
            <a:ext cx="3810000" cy="6413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fontAlgn="base">
              <a:spcBef>
                <a:spcPct val="0"/>
              </a:spcBef>
              <a:spcAft>
                <a:spcPct val="0"/>
              </a:spcAft>
              <a:defRPr/>
            </a:pPr>
            <a:r>
              <a:rPr lang="ar-JO" sz="3600" b="1" dirty="0">
                <a:solidFill>
                  <a:srgbClr val="FFFFFF"/>
                </a:solidFill>
                <a:latin typeface="Arial" panose="020B0604020202020204" pitchFamily="34" charset="0"/>
                <a:cs typeface="Arial" panose="020B0604020202020204" pitchFamily="34" charset="0"/>
              </a:rPr>
              <a:t>متواضع</a:t>
            </a:r>
            <a:endParaRPr lang="en-US" sz="2800" b="1" i="1" dirty="0">
              <a:solidFill>
                <a:srgbClr val="FFFFFF"/>
              </a:solidFill>
              <a:latin typeface="Arial" panose="020B0604020202020204" pitchFamily="34" charset="0"/>
              <a:cs typeface="Arial" panose="020B0604020202020204" pitchFamily="34" charset="0"/>
            </a:endParaRPr>
          </a:p>
        </p:txBody>
      </p:sp>
      <p:sp>
        <p:nvSpPr>
          <p:cNvPr id="621579" name="Text Box 11"/>
          <p:cNvSpPr txBox="1">
            <a:spLocks noChangeArrowheads="1"/>
          </p:cNvSpPr>
          <p:nvPr/>
        </p:nvSpPr>
        <p:spPr bwMode="auto">
          <a:xfrm>
            <a:off x="4724400" y="4692650"/>
            <a:ext cx="3962398" cy="641350"/>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fontAlgn="base">
              <a:spcBef>
                <a:spcPct val="0"/>
              </a:spcBef>
              <a:spcAft>
                <a:spcPct val="0"/>
              </a:spcAft>
              <a:defRPr/>
            </a:pPr>
            <a:r>
              <a:rPr lang="ar-JO" sz="3600" b="1" dirty="0">
                <a:solidFill>
                  <a:srgbClr val="FFFFFF"/>
                </a:solidFill>
                <a:latin typeface="Arial" panose="020B0604020202020204" pitchFamily="34" charset="0"/>
                <a:cs typeface="Arial" panose="020B0604020202020204" pitchFamily="34" charset="0"/>
              </a:rPr>
              <a:t>فخور</a:t>
            </a:r>
            <a:endParaRPr lang="en-US" sz="2800" b="1" i="1" dirty="0">
              <a:solidFill>
                <a:srgbClr val="FFFFFF"/>
              </a:solidFill>
              <a:latin typeface="Arial" panose="020B0604020202020204" pitchFamily="34" charset="0"/>
              <a:cs typeface="Arial" panose="020B0604020202020204" pitchFamily="34" charset="0"/>
            </a:endParaRPr>
          </a:p>
        </p:txBody>
      </p:sp>
      <p:sp>
        <p:nvSpPr>
          <p:cNvPr id="621580" name="Text Box 12"/>
          <p:cNvSpPr txBox="1">
            <a:spLocks noChangeArrowheads="1"/>
          </p:cNvSpPr>
          <p:nvPr/>
        </p:nvSpPr>
        <p:spPr bwMode="auto">
          <a:xfrm>
            <a:off x="457200" y="5683250"/>
            <a:ext cx="3810000" cy="646331"/>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fontAlgn="base">
              <a:spcBef>
                <a:spcPct val="0"/>
              </a:spcBef>
              <a:spcAft>
                <a:spcPct val="0"/>
              </a:spcAft>
              <a:defRPr/>
            </a:pPr>
            <a:r>
              <a:rPr lang="ar-JO" sz="3600" b="1" dirty="0">
                <a:solidFill>
                  <a:srgbClr val="FFFFFF"/>
                </a:solidFill>
                <a:latin typeface="Arial" panose="020B0604020202020204" pitchFamily="34" charset="0"/>
                <a:cs typeface="Arial" panose="020B0604020202020204" pitchFamily="34" charset="0"/>
              </a:rPr>
              <a:t>يحمي</a:t>
            </a:r>
            <a:endParaRPr lang="en-US" sz="2800" b="1" i="1" dirty="0">
              <a:solidFill>
                <a:srgbClr val="FFFFFF"/>
              </a:solidFill>
              <a:latin typeface="Arial" panose="020B0604020202020204" pitchFamily="34" charset="0"/>
              <a:cs typeface="Arial" panose="020B0604020202020204" pitchFamily="34" charset="0"/>
            </a:endParaRPr>
          </a:p>
        </p:txBody>
      </p:sp>
      <p:sp>
        <p:nvSpPr>
          <p:cNvPr id="621581" name="Text Box 13"/>
          <p:cNvSpPr txBox="1">
            <a:spLocks noChangeArrowheads="1"/>
          </p:cNvSpPr>
          <p:nvPr/>
        </p:nvSpPr>
        <p:spPr bwMode="auto">
          <a:xfrm>
            <a:off x="4724400" y="5683250"/>
            <a:ext cx="3962398" cy="641350"/>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fontAlgn="base">
              <a:spcBef>
                <a:spcPct val="0"/>
              </a:spcBef>
              <a:spcAft>
                <a:spcPct val="0"/>
              </a:spcAft>
              <a:defRPr/>
            </a:pPr>
            <a:r>
              <a:rPr lang="ar-JO" sz="3600" b="1" dirty="0">
                <a:solidFill>
                  <a:srgbClr val="FFFFFF"/>
                </a:solidFill>
                <a:latin typeface="Arial" panose="020B0604020202020204" pitchFamily="34" charset="0"/>
                <a:cs typeface="Arial" panose="020B0604020202020204" pitchFamily="34" charset="0"/>
              </a:rPr>
              <a:t>يشوّه</a:t>
            </a:r>
            <a:endParaRPr lang="en-US" sz="2800" b="1" i="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50753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21574"/>
                                        </p:tgtEl>
                                        <p:attrNameLst>
                                          <p:attrName>style.visibility</p:attrName>
                                        </p:attrNameLst>
                                      </p:cBhvr>
                                      <p:to>
                                        <p:strVal val="visible"/>
                                      </p:to>
                                    </p:set>
                                    <p:anim calcmode="lin" valueType="num">
                                      <p:cBhvr>
                                        <p:cTn id="7" dur="1000" fill="hold"/>
                                        <p:tgtEl>
                                          <p:spTgt spid="621574"/>
                                        </p:tgtEl>
                                        <p:attrNameLst>
                                          <p:attrName>ppt_w</p:attrName>
                                        </p:attrNameLst>
                                      </p:cBhvr>
                                      <p:tavLst>
                                        <p:tav tm="0">
                                          <p:val>
                                            <p:fltVal val="0"/>
                                          </p:val>
                                        </p:tav>
                                        <p:tav tm="100000">
                                          <p:val>
                                            <p:strVal val="#ppt_w"/>
                                          </p:val>
                                        </p:tav>
                                      </p:tavLst>
                                    </p:anim>
                                    <p:anim calcmode="lin" valueType="num">
                                      <p:cBhvr>
                                        <p:cTn id="8" dur="1000" fill="hold"/>
                                        <p:tgtEl>
                                          <p:spTgt spid="621574"/>
                                        </p:tgtEl>
                                        <p:attrNameLst>
                                          <p:attrName>ppt_h</p:attrName>
                                        </p:attrNameLst>
                                      </p:cBhvr>
                                      <p:tavLst>
                                        <p:tav tm="0">
                                          <p:val>
                                            <p:fltVal val="0"/>
                                          </p:val>
                                        </p:tav>
                                        <p:tav tm="100000">
                                          <p:val>
                                            <p:strVal val="#ppt_h"/>
                                          </p:val>
                                        </p:tav>
                                      </p:tavLst>
                                    </p:anim>
                                    <p:anim calcmode="lin" valueType="num">
                                      <p:cBhvr>
                                        <p:cTn id="9" dur="1000" fill="hold"/>
                                        <p:tgtEl>
                                          <p:spTgt spid="6215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215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21575"/>
                                        </p:tgtEl>
                                        <p:attrNameLst>
                                          <p:attrName>style.visibility</p:attrName>
                                        </p:attrNameLst>
                                      </p:cBhvr>
                                      <p:to>
                                        <p:strVal val="visible"/>
                                      </p:to>
                                    </p:set>
                                    <p:anim calcmode="lin" valueType="num">
                                      <p:cBhvr>
                                        <p:cTn id="15" dur="1000" fill="hold"/>
                                        <p:tgtEl>
                                          <p:spTgt spid="621575"/>
                                        </p:tgtEl>
                                        <p:attrNameLst>
                                          <p:attrName>ppt_w</p:attrName>
                                        </p:attrNameLst>
                                      </p:cBhvr>
                                      <p:tavLst>
                                        <p:tav tm="0">
                                          <p:val>
                                            <p:fltVal val="0"/>
                                          </p:val>
                                        </p:tav>
                                        <p:tav tm="100000">
                                          <p:val>
                                            <p:strVal val="#ppt_w"/>
                                          </p:val>
                                        </p:tav>
                                      </p:tavLst>
                                    </p:anim>
                                    <p:anim calcmode="lin" valueType="num">
                                      <p:cBhvr>
                                        <p:cTn id="16" dur="1000" fill="hold"/>
                                        <p:tgtEl>
                                          <p:spTgt spid="621575"/>
                                        </p:tgtEl>
                                        <p:attrNameLst>
                                          <p:attrName>ppt_h</p:attrName>
                                        </p:attrNameLst>
                                      </p:cBhvr>
                                      <p:tavLst>
                                        <p:tav tm="0">
                                          <p:val>
                                            <p:fltVal val="0"/>
                                          </p:val>
                                        </p:tav>
                                        <p:tav tm="100000">
                                          <p:val>
                                            <p:strVal val="#ppt_h"/>
                                          </p:val>
                                        </p:tav>
                                      </p:tavLst>
                                    </p:anim>
                                    <p:anim calcmode="lin" valueType="num">
                                      <p:cBhvr>
                                        <p:cTn id="17" dur="1000" fill="hold"/>
                                        <p:tgtEl>
                                          <p:spTgt spid="62157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2157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621576"/>
                                        </p:tgtEl>
                                        <p:attrNameLst>
                                          <p:attrName>style.visibility</p:attrName>
                                        </p:attrNameLst>
                                      </p:cBhvr>
                                      <p:to>
                                        <p:strVal val="visible"/>
                                      </p:to>
                                    </p:set>
                                    <p:anim calcmode="lin" valueType="num">
                                      <p:cBhvr>
                                        <p:cTn id="23" dur="1000" fill="hold"/>
                                        <p:tgtEl>
                                          <p:spTgt spid="621576"/>
                                        </p:tgtEl>
                                        <p:attrNameLst>
                                          <p:attrName>ppt_w</p:attrName>
                                        </p:attrNameLst>
                                      </p:cBhvr>
                                      <p:tavLst>
                                        <p:tav tm="0">
                                          <p:val>
                                            <p:fltVal val="0"/>
                                          </p:val>
                                        </p:tav>
                                        <p:tav tm="100000">
                                          <p:val>
                                            <p:strVal val="#ppt_w"/>
                                          </p:val>
                                        </p:tav>
                                      </p:tavLst>
                                    </p:anim>
                                    <p:anim calcmode="lin" valueType="num">
                                      <p:cBhvr>
                                        <p:cTn id="24" dur="1000" fill="hold"/>
                                        <p:tgtEl>
                                          <p:spTgt spid="621576"/>
                                        </p:tgtEl>
                                        <p:attrNameLst>
                                          <p:attrName>ppt_h</p:attrName>
                                        </p:attrNameLst>
                                      </p:cBhvr>
                                      <p:tavLst>
                                        <p:tav tm="0">
                                          <p:val>
                                            <p:fltVal val="0"/>
                                          </p:val>
                                        </p:tav>
                                        <p:tav tm="100000">
                                          <p:val>
                                            <p:strVal val="#ppt_h"/>
                                          </p:val>
                                        </p:tav>
                                      </p:tavLst>
                                    </p:anim>
                                    <p:anim calcmode="lin" valueType="num">
                                      <p:cBhvr>
                                        <p:cTn id="25" dur="1000" fill="hold"/>
                                        <p:tgtEl>
                                          <p:spTgt spid="62157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2157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621577"/>
                                        </p:tgtEl>
                                        <p:attrNameLst>
                                          <p:attrName>style.visibility</p:attrName>
                                        </p:attrNameLst>
                                      </p:cBhvr>
                                      <p:to>
                                        <p:strVal val="visible"/>
                                      </p:to>
                                    </p:set>
                                    <p:anim calcmode="lin" valueType="num">
                                      <p:cBhvr>
                                        <p:cTn id="31" dur="1000" fill="hold"/>
                                        <p:tgtEl>
                                          <p:spTgt spid="621577"/>
                                        </p:tgtEl>
                                        <p:attrNameLst>
                                          <p:attrName>ppt_w</p:attrName>
                                        </p:attrNameLst>
                                      </p:cBhvr>
                                      <p:tavLst>
                                        <p:tav tm="0">
                                          <p:val>
                                            <p:fltVal val="0"/>
                                          </p:val>
                                        </p:tav>
                                        <p:tav tm="100000">
                                          <p:val>
                                            <p:strVal val="#ppt_w"/>
                                          </p:val>
                                        </p:tav>
                                      </p:tavLst>
                                    </p:anim>
                                    <p:anim calcmode="lin" valueType="num">
                                      <p:cBhvr>
                                        <p:cTn id="32" dur="1000" fill="hold"/>
                                        <p:tgtEl>
                                          <p:spTgt spid="621577"/>
                                        </p:tgtEl>
                                        <p:attrNameLst>
                                          <p:attrName>ppt_h</p:attrName>
                                        </p:attrNameLst>
                                      </p:cBhvr>
                                      <p:tavLst>
                                        <p:tav tm="0">
                                          <p:val>
                                            <p:fltVal val="0"/>
                                          </p:val>
                                        </p:tav>
                                        <p:tav tm="100000">
                                          <p:val>
                                            <p:strVal val="#ppt_h"/>
                                          </p:val>
                                        </p:tav>
                                      </p:tavLst>
                                    </p:anim>
                                    <p:anim calcmode="lin" valueType="num">
                                      <p:cBhvr>
                                        <p:cTn id="33" dur="1000" fill="hold"/>
                                        <p:tgtEl>
                                          <p:spTgt spid="62157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2157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621578"/>
                                        </p:tgtEl>
                                        <p:attrNameLst>
                                          <p:attrName>style.visibility</p:attrName>
                                        </p:attrNameLst>
                                      </p:cBhvr>
                                      <p:to>
                                        <p:strVal val="visible"/>
                                      </p:to>
                                    </p:set>
                                    <p:anim calcmode="lin" valueType="num">
                                      <p:cBhvr>
                                        <p:cTn id="39" dur="1000" fill="hold"/>
                                        <p:tgtEl>
                                          <p:spTgt spid="621578"/>
                                        </p:tgtEl>
                                        <p:attrNameLst>
                                          <p:attrName>ppt_w</p:attrName>
                                        </p:attrNameLst>
                                      </p:cBhvr>
                                      <p:tavLst>
                                        <p:tav tm="0">
                                          <p:val>
                                            <p:fltVal val="0"/>
                                          </p:val>
                                        </p:tav>
                                        <p:tav tm="100000">
                                          <p:val>
                                            <p:strVal val="#ppt_w"/>
                                          </p:val>
                                        </p:tav>
                                      </p:tavLst>
                                    </p:anim>
                                    <p:anim calcmode="lin" valueType="num">
                                      <p:cBhvr>
                                        <p:cTn id="40" dur="1000" fill="hold"/>
                                        <p:tgtEl>
                                          <p:spTgt spid="621578"/>
                                        </p:tgtEl>
                                        <p:attrNameLst>
                                          <p:attrName>ppt_h</p:attrName>
                                        </p:attrNameLst>
                                      </p:cBhvr>
                                      <p:tavLst>
                                        <p:tav tm="0">
                                          <p:val>
                                            <p:fltVal val="0"/>
                                          </p:val>
                                        </p:tav>
                                        <p:tav tm="100000">
                                          <p:val>
                                            <p:strVal val="#ppt_h"/>
                                          </p:val>
                                        </p:tav>
                                      </p:tavLst>
                                    </p:anim>
                                    <p:anim calcmode="lin" valueType="num">
                                      <p:cBhvr>
                                        <p:cTn id="41" dur="1000" fill="hold"/>
                                        <p:tgtEl>
                                          <p:spTgt spid="621578"/>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6215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621579"/>
                                        </p:tgtEl>
                                        <p:attrNameLst>
                                          <p:attrName>style.visibility</p:attrName>
                                        </p:attrNameLst>
                                      </p:cBhvr>
                                      <p:to>
                                        <p:strVal val="visible"/>
                                      </p:to>
                                    </p:set>
                                    <p:anim calcmode="lin" valueType="num">
                                      <p:cBhvr>
                                        <p:cTn id="47" dur="1000" fill="hold"/>
                                        <p:tgtEl>
                                          <p:spTgt spid="621579"/>
                                        </p:tgtEl>
                                        <p:attrNameLst>
                                          <p:attrName>ppt_w</p:attrName>
                                        </p:attrNameLst>
                                      </p:cBhvr>
                                      <p:tavLst>
                                        <p:tav tm="0">
                                          <p:val>
                                            <p:fltVal val="0"/>
                                          </p:val>
                                        </p:tav>
                                        <p:tav tm="100000">
                                          <p:val>
                                            <p:strVal val="#ppt_w"/>
                                          </p:val>
                                        </p:tav>
                                      </p:tavLst>
                                    </p:anim>
                                    <p:anim calcmode="lin" valueType="num">
                                      <p:cBhvr>
                                        <p:cTn id="48" dur="1000" fill="hold"/>
                                        <p:tgtEl>
                                          <p:spTgt spid="621579"/>
                                        </p:tgtEl>
                                        <p:attrNameLst>
                                          <p:attrName>ppt_h</p:attrName>
                                        </p:attrNameLst>
                                      </p:cBhvr>
                                      <p:tavLst>
                                        <p:tav tm="0">
                                          <p:val>
                                            <p:fltVal val="0"/>
                                          </p:val>
                                        </p:tav>
                                        <p:tav tm="100000">
                                          <p:val>
                                            <p:strVal val="#ppt_h"/>
                                          </p:val>
                                        </p:tav>
                                      </p:tavLst>
                                    </p:anim>
                                    <p:anim calcmode="lin" valueType="num">
                                      <p:cBhvr>
                                        <p:cTn id="49" dur="1000" fill="hold"/>
                                        <p:tgtEl>
                                          <p:spTgt spid="621579"/>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6215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621580"/>
                                        </p:tgtEl>
                                        <p:attrNameLst>
                                          <p:attrName>style.visibility</p:attrName>
                                        </p:attrNameLst>
                                      </p:cBhvr>
                                      <p:to>
                                        <p:strVal val="visible"/>
                                      </p:to>
                                    </p:set>
                                    <p:anim calcmode="lin" valueType="num">
                                      <p:cBhvr>
                                        <p:cTn id="55" dur="1000" fill="hold"/>
                                        <p:tgtEl>
                                          <p:spTgt spid="621580"/>
                                        </p:tgtEl>
                                        <p:attrNameLst>
                                          <p:attrName>ppt_w</p:attrName>
                                        </p:attrNameLst>
                                      </p:cBhvr>
                                      <p:tavLst>
                                        <p:tav tm="0">
                                          <p:val>
                                            <p:fltVal val="0"/>
                                          </p:val>
                                        </p:tav>
                                        <p:tav tm="100000">
                                          <p:val>
                                            <p:strVal val="#ppt_w"/>
                                          </p:val>
                                        </p:tav>
                                      </p:tavLst>
                                    </p:anim>
                                    <p:anim calcmode="lin" valueType="num">
                                      <p:cBhvr>
                                        <p:cTn id="56" dur="1000" fill="hold"/>
                                        <p:tgtEl>
                                          <p:spTgt spid="621580"/>
                                        </p:tgtEl>
                                        <p:attrNameLst>
                                          <p:attrName>ppt_h</p:attrName>
                                        </p:attrNameLst>
                                      </p:cBhvr>
                                      <p:tavLst>
                                        <p:tav tm="0">
                                          <p:val>
                                            <p:fltVal val="0"/>
                                          </p:val>
                                        </p:tav>
                                        <p:tav tm="100000">
                                          <p:val>
                                            <p:strVal val="#ppt_h"/>
                                          </p:val>
                                        </p:tav>
                                      </p:tavLst>
                                    </p:anim>
                                    <p:anim calcmode="lin" valueType="num">
                                      <p:cBhvr>
                                        <p:cTn id="57" dur="1000" fill="hold"/>
                                        <p:tgtEl>
                                          <p:spTgt spid="62158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6215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621581"/>
                                        </p:tgtEl>
                                        <p:attrNameLst>
                                          <p:attrName>style.visibility</p:attrName>
                                        </p:attrNameLst>
                                      </p:cBhvr>
                                      <p:to>
                                        <p:strVal val="visible"/>
                                      </p:to>
                                    </p:set>
                                    <p:anim calcmode="lin" valueType="num">
                                      <p:cBhvr>
                                        <p:cTn id="63" dur="1000" fill="hold"/>
                                        <p:tgtEl>
                                          <p:spTgt spid="621581"/>
                                        </p:tgtEl>
                                        <p:attrNameLst>
                                          <p:attrName>ppt_w</p:attrName>
                                        </p:attrNameLst>
                                      </p:cBhvr>
                                      <p:tavLst>
                                        <p:tav tm="0">
                                          <p:val>
                                            <p:fltVal val="0"/>
                                          </p:val>
                                        </p:tav>
                                        <p:tav tm="100000">
                                          <p:val>
                                            <p:strVal val="#ppt_w"/>
                                          </p:val>
                                        </p:tav>
                                      </p:tavLst>
                                    </p:anim>
                                    <p:anim calcmode="lin" valueType="num">
                                      <p:cBhvr>
                                        <p:cTn id="64" dur="1000" fill="hold"/>
                                        <p:tgtEl>
                                          <p:spTgt spid="621581"/>
                                        </p:tgtEl>
                                        <p:attrNameLst>
                                          <p:attrName>ppt_h</p:attrName>
                                        </p:attrNameLst>
                                      </p:cBhvr>
                                      <p:tavLst>
                                        <p:tav tm="0">
                                          <p:val>
                                            <p:fltVal val="0"/>
                                          </p:val>
                                        </p:tav>
                                        <p:tav tm="100000">
                                          <p:val>
                                            <p:strVal val="#ppt_h"/>
                                          </p:val>
                                        </p:tav>
                                      </p:tavLst>
                                    </p:anim>
                                    <p:anim calcmode="lin" valueType="num">
                                      <p:cBhvr>
                                        <p:cTn id="65" dur="1000" fill="hold"/>
                                        <p:tgtEl>
                                          <p:spTgt spid="62158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62158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74" grpId="0"/>
      <p:bldP spid="621575" grpId="0"/>
      <p:bldP spid="621576" grpId="0"/>
      <p:bldP spid="621577" grpId="0"/>
      <p:bldP spid="621578" grpId="0"/>
      <p:bldP spid="621579" grpId="0"/>
      <p:bldP spid="621580" grpId="0"/>
      <p:bldP spid="62158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Rectangle 2"/>
          <p:cNvSpPr>
            <a:spLocks noGrp="1" noChangeArrowheads="1"/>
          </p:cNvSpPr>
          <p:nvPr>
            <p:ph type="title"/>
          </p:nvPr>
        </p:nvSpPr>
        <p:spPr>
          <a:xfrm>
            <a:off x="4724400" y="609600"/>
            <a:ext cx="3733800" cy="1143000"/>
          </a:xfrm>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ملخّص</a:t>
            </a:r>
            <a:br>
              <a:rPr lang="ar-JO" b="1" dirty="0">
                <a:latin typeface="Arial" panose="020B0604020202020204" pitchFamily="34" charset="0"/>
                <a:ea typeface="ＭＳ Ｐゴシック" charset="0"/>
                <a:cs typeface="Arial" panose="020B0604020202020204" pitchFamily="34" charset="0"/>
              </a:rPr>
            </a:br>
            <a:r>
              <a:rPr lang="ar-JO" b="1" dirty="0">
                <a:latin typeface="Arial" panose="020B0604020202020204" pitchFamily="34" charset="0"/>
                <a:ea typeface="ＭＳ Ｐゴシック" charset="0"/>
                <a:cs typeface="Arial" panose="020B0604020202020204" pitchFamily="34" charset="0"/>
              </a:rPr>
              <a:t>4: 1- 12</a:t>
            </a:r>
            <a:endParaRPr lang="en-US" dirty="0">
              <a:latin typeface="Arial" panose="020B0604020202020204" pitchFamily="34" charset="0"/>
              <a:ea typeface="ＭＳ Ｐゴシック" charset="0"/>
              <a:cs typeface="Arial" panose="020B0604020202020204" pitchFamily="34" charset="0"/>
            </a:endParaRPr>
          </a:p>
        </p:txBody>
      </p:sp>
      <p:sp>
        <p:nvSpPr>
          <p:cNvPr id="624643" name="Rectangle 3"/>
          <p:cNvSpPr>
            <a:spLocks noGrp="1" noChangeArrowheads="1"/>
          </p:cNvSpPr>
          <p:nvPr>
            <p:ph type="body" idx="1"/>
          </p:nvPr>
        </p:nvSpPr>
        <p:spPr>
          <a:xfrm>
            <a:off x="4724400" y="2743200"/>
            <a:ext cx="4320012" cy="3276600"/>
          </a:xfrm>
        </p:spPr>
        <p:txBody>
          <a:bodyPr/>
          <a:lstStyle/>
          <a:p>
            <a:pPr algn="r" rtl="1" eaLnBrk="1" hangingPunct="1">
              <a:buFont typeface="Wingdings" charset="2"/>
              <a:buChar char=""/>
              <a:defRPr/>
            </a:pPr>
            <a:r>
              <a:rPr lang="ar-JO" sz="3600" b="1" dirty="0">
                <a:latin typeface="Arial" panose="020B0604020202020204" pitchFamily="34" charset="0"/>
                <a:cs typeface="Arial" panose="020B0604020202020204" pitchFamily="34" charset="0"/>
              </a:rPr>
              <a:t>لا تتبع الرغبات الشريرة</a:t>
            </a:r>
          </a:p>
          <a:p>
            <a:pPr marL="0" indent="0" algn="r" rtl="1" eaLnBrk="1" hangingPunct="1">
              <a:buNone/>
              <a:defRPr/>
            </a:pPr>
            <a:r>
              <a:rPr lang="ar-JO" sz="3600" b="1" dirty="0">
                <a:latin typeface="Arial" panose="020B0604020202020204" pitchFamily="34" charset="0"/>
                <a:cs typeface="Arial" panose="020B0604020202020204" pitchFamily="34" charset="0"/>
              </a:rPr>
              <a:t>          (1- 10)  </a:t>
            </a:r>
          </a:p>
          <a:p>
            <a:pPr algn="l" rtl="1" eaLnBrk="1" hangingPunct="1">
              <a:buFont typeface="Wingdings" charset="2"/>
              <a:buChar char=""/>
              <a:defRPr/>
            </a:pPr>
            <a:endParaRPr lang="en-US" sz="3600" b="1" dirty="0">
              <a:latin typeface="Arial" panose="020B0604020202020204" pitchFamily="34" charset="0"/>
              <a:cs typeface="Arial" panose="020B0604020202020204" pitchFamily="34" charset="0"/>
            </a:endParaRPr>
          </a:p>
          <a:p>
            <a:pPr algn="r" rtl="1" eaLnBrk="1" hangingPunct="1">
              <a:buFont typeface="Wingdings" charset="2"/>
              <a:buChar char=""/>
              <a:defRPr/>
            </a:pPr>
            <a:r>
              <a:rPr lang="ar-JO" sz="3600" b="1" dirty="0">
                <a:latin typeface="Arial" panose="020B0604020202020204" pitchFamily="34" charset="0"/>
                <a:cs typeface="Arial" panose="020B0604020202020204" pitchFamily="34" charset="0"/>
              </a:rPr>
              <a:t>لا تدين</a:t>
            </a:r>
          </a:p>
          <a:p>
            <a:pPr marL="0" indent="0" algn="r" rtl="1" eaLnBrk="1" hangingPunct="1">
              <a:buNone/>
              <a:defRPr/>
            </a:pPr>
            <a:r>
              <a:rPr lang="ar-JO" sz="3600" b="1" dirty="0"/>
              <a:t>        </a:t>
            </a:r>
            <a:r>
              <a:rPr lang="ar-JO" sz="3600" b="1" dirty="0">
                <a:latin typeface="Arial" panose="020B0604020202020204" pitchFamily="34" charset="0"/>
                <a:cs typeface="Arial" panose="020B0604020202020204" pitchFamily="34" charset="0"/>
              </a:rPr>
              <a:t> (11- 14)</a:t>
            </a:r>
            <a:endParaRPr lang="en-US" sz="3600" b="1" dirty="0">
              <a:latin typeface="Arial" panose="020B0604020202020204" pitchFamily="34" charset="0"/>
              <a:cs typeface="Arial" panose="020B0604020202020204" pitchFamily="34" charset="0"/>
            </a:endParaRPr>
          </a:p>
        </p:txBody>
      </p:sp>
      <p:pic>
        <p:nvPicPr>
          <p:cNvPr id="693253"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17000"/>
          <a:stretch>
            <a:fillRect/>
          </a:stretch>
        </p:blipFill>
        <p:spPr bwMode="auto">
          <a:xfrm>
            <a:off x="381000" y="457200"/>
            <a:ext cx="4216400" cy="612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84269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Rectangle 2"/>
          <p:cNvSpPr>
            <a:spLocks noGrp="1" noChangeArrowheads="1"/>
          </p:cNvSpPr>
          <p:nvPr>
            <p:ph type="ctrTitle"/>
          </p:nvPr>
        </p:nvSpPr>
        <p:spPr>
          <a:xfrm>
            <a:off x="685800" y="1447800"/>
            <a:ext cx="5715000" cy="990600"/>
          </a:xfrm>
        </p:spPr>
        <p:txBody>
          <a:bodyPr/>
          <a:lstStyle/>
          <a:p>
            <a:pPr eaLnBrk="1" hangingPunct="1"/>
            <a:r>
              <a:rPr lang="en-US">
                <a:latin typeface="Times New Roman" charset="0"/>
              </a:rPr>
              <a:t>Planning and Faith</a:t>
            </a:r>
          </a:p>
        </p:txBody>
      </p:sp>
      <p:sp>
        <p:nvSpPr>
          <p:cNvPr id="697346"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921603" name="Rectangle 3"/>
          <p:cNvSpPr>
            <a:spLocks noGrp="1" noChangeArrowheads="1"/>
          </p:cNvSpPr>
          <p:nvPr>
            <p:ph type="subTitle" idx="1"/>
          </p:nvPr>
        </p:nvSpPr>
        <p:spPr>
          <a:xfrm>
            <a:off x="6477000" y="4191000"/>
            <a:ext cx="2514600" cy="2514600"/>
          </a:xfrm>
        </p:spPr>
        <p:txBody>
          <a:bodyPr/>
          <a:lstStyle/>
          <a:p>
            <a:pPr eaLnBrk="1" hangingPunct="1"/>
            <a:r>
              <a:rPr lang="ar-JO" b="1" dirty="0">
                <a:latin typeface="Arial" panose="020B0604020202020204" pitchFamily="34" charset="0"/>
                <a:cs typeface="Arial" panose="020B0604020202020204" pitchFamily="34" charset="0"/>
              </a:rPr>
              <a:t>كيف لا نلعب</a:t>
            </a:r>
          </a:p>
          <a:p>
            <a:pPr eaLnBrk="1" hangingPunct="1"/>
            <a:r>
              <a:rPr lang="ar-JO" b="1" dirty="0">
                <a:latin typeface="Arial" panose="020B0604020202020204" pitchFamily="34" charset="0"/>
                <a:cs typeface="Arial" panose="020B0604020202020204" pitchFamily="34" charset="0"/>
              </a:rPr>
              <a:t>دور الله</a:t>
            </a:r>
          </a:p>
          <a:p>
            <a:pPr eaLnBrk="1" hangingPunct="1"/>
            <a:r>
              <a:rPr lang="ar-JO" sz="2400" b="1" dirty="0">
                <a:latin typeface="Arial" panose="020B0604020202020204" pitchFamily="34" charset="0"/>
                <a:cs typeface="Arial" panose="020B0604020202020204" pitchFamily="34" charset="0"/>
              </a:rPr>
              <a:t>(يعقوب 4: 13- 17).</a:t>
            </a:r>
            <a:endParaRPr lang="en-US" sz="2400" b="1" dirty="0">
              <a:latin typeface="Arial" panose="020B0604020202020204" pitchFamily="34" charset="0"/>
              <a:cs typeface="Arial" panose="020B0604020202020204" pitchFamily="34" charset="0"/>
            </a:endParaRPr>
          </a:p>
        </p:txBody>
      </p:sp>
      <p:pic>
        <p:nvPicPr>
          <p:cNvPr id="697348"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457" y="-37826"/>
            <a:ext cx="6575899" cy="6954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06" name="WordArt 6"/>
          <p:cNvSpPr>
            <a:spLocks noChangeArrowheads="1" noChangeShapeType="1" noTextEdit="1"/>
          </p:cNvSpPr>
          <p:nvPr/>
        </p:nvSpPr>
        <p:spPr bwMode="auto">
          <a:xfrm rot="-596570">
            <a:off x="393700" y="2484438"/>
            <a:ext cx="8016875" cy="2316162"/>
          </a:xfrm>
          <a:prstGeom prst="rect">
            <a:avLst/>
          </a:prstGeom>
        </p:spPr>
        <p:txBody>
          <a:bodyPr wrap="none" fromWordArt="1">
            <a:prstTxWarp prst="textDoubleWave1">
              <a:avLst>
                <a:gd name="adj1" fmla="val 6500"/>
                <a:gd name="adj2" fmla="val 0"/>
              </a:avLst>
            </a:prstTxWarp>
          </a:bodyPr>
          <a:lstStyle/>
          <a:p>
            <a:pPr algn="ctr" defTabSz="914400" eaLnBrk="0" fontAlgn="base" hangingPunct="0">
              <a:spcBef>
                <a:spcPct val="0"/>
              </a:spcBef>
              <a:spcAft>
                <a:spcPct val="0"/>
              </a:spcAft>
            </a:pPr>
            <a:r>
              <a:rPr lang="ar-JO"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التخطيط والإيمان</a:t>
            </a:r>
            <a:endPar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spTree>
    <p:extLst>
      <p:ext uri="{BB962C8B-B14F-4D97-AF65-F5344CB8AC3E}">
        <p14:creationId xmlns:p14="http://schemas.microsoft.com/office/powerpoint/2010/main" val="19751761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921606"/>
                                        </p:tgtEl>
                                        <p:attrNameLst>
                                          <p:attrName>style.visibility</p:attrName>
                                        </p:attrNameLst>
                                      </p:cBhvr>
                                      <p:to>
                                        <p:strVal val="visible"/>
                                      </p:to>
                                    </p:set>
                                    <p:animEffect transition="in" filter="fade">
                                      <p:cBhvr>
                                        <p:cTn id="7" dur="770" decel="100000"/>
                                        <p:tgtEl>
                                          <p:spTgt spid="921606"/>
                                        </p:tgtEl>
                                      </p:cBhvr>
                                    </p:animEffect>
                                    <p:animScale>
                                      <p:cBhvr>
                                        <p:cTn id="8" dur="770" decel="100000"/>
                                        <p:tgtEl>
                                          <p:spTgt spid="921606"/>
                                        </p:tgtEl>
                                      </p:cBhvr>
                                      <p:from x="10000" y="10000"/>
                                      <p:to x="200000" y="450000"/>
                                    </p:animScale>
                                    <p:animScale>
                                      <p:cBhvr>
                                        <p:cTn id="9" dur="1230" accel="100000" fill="hold">
                                          <p:stCondLst>
                                            <p:cond delay="770"/>
                                          </p:stCondLst>
                                        </p:cTn>
                                        <p:tgtEl>
                                          <p:spTgt spid="921606"/>
                                        </p:tgtEl>
                                      </p:cBhvr>
                                      <p:from x="200000" y="450000"/>
                                      <p:to x="100000" y="100000"/>
                                    </p:animScale>
                                    <p:set>
                                      <p:cBhvr>
                                        <p:cTn id="10" dur="770" fill="hold"/>
                                        <p:tgtEl>
                                          <p:spTgt spid="921606"/>
                                        </p:tgtEl>
                                        <p:attrNameLst>
                                          <p:attrName>ppt_x</p:attrName>
                                        </p:attrNameLst>
                                      </p:cBhvr>
                                      <p:to>
                                        <p:strVal val="(0.5)"/>
                                      </p:to>
                                    </p:set>
                                    <p:anim from="(0.5)" to="(#ppt_x)" calcmode="lin" valueType="num">
                                      <p:cBhvr>
                                        <p:cTn id="11" dur="1230" accel="100000" fill="hold">
                                          <p:stCondLst>
                                            <p:cond delay="770"/>
                                          </p:stCondLst>
                                        </p:cTn>
                                        <p:tgtEl>
                                          <p:spTgt spid="921606"/>
                                        </p:tgtEl>
                                        <p:attrNameLst>
                                          <p:attrName>ppt_x</p:attrName>
                                        </p:attrNameLst>
                                      </p:cBhvr>
                                    </p:anim>
                                    <p:set>
                                      <p:cBhvr>
                                        <p:cTn id="12" dur="770" fill="hold"/>
                                        <p:tgtEl>
                                          <p:spTgt spid="921606"/>
                                        </p:tgtEl>
                                        <p:attrNameLst>
                                          <p:attrName>ppt_y</p:attrName>
                                        </p:attrNameLst>
                                      </p:cBhvr>
                                      <p:to>
                                        <p:strVal val="(#ppt_y+0.4)"/>
                                      </p:to>
                                    </p:set>
                                    <p:anim from="(#ppt_y+0.4)" to="(#ppt_y)" calcmode="lin" valueType="num">
                                      <p:cBhvr>
                                        <p:cTn id="13" dur="1230" accel="100000" fill="hold">
                                          <p:stCondLst>
                                            <p:cond delay="770"/>
                                          </p:stCondLst>
                                        </p:cTn>
                                        <p:tgtEl>
                                          <p:spTgt spid="921606"/>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21603">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21603">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216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03" grpId="0" build="p"/>
      <p:bldP spid="92160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4" name="Picture 8" descr="gunlog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2743200"/>
            <a:ext cx="2743200" cy="100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45" name="Rectangle 9"/>
          <p:cNvSpPr>
            <a:spLocks noChangeArrowheads="1"/>
          </p:cNvSpPr>
          <p:nvPr/>
        </p:nvSpPr>
        <p:spPr bwMode="auto">
          <a:xfrm>
            <a:off x="1828800" y="838200"/>
            <a:ext cx="5257800" cy="10668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ar-JO" sz="6600" b="1" dirty="0">
                <a:solidFill>
                  <a:srgbClr val="FEEC94"/>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رسالة</a:t>
            </a:r>
            <a:endParaRPr lang="en-US" sz="6600" b="1" dirty="0">
              <a:solidFill>
                <a:srgbClr val="FEEC94"/>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91146" name="Rectangle 10"/>
          <p:cNvSpPr>
            <a:spLocks noChangeArrowheads="1"/>
          </p:cNvSpPr>
          <p:nvPr/>
        </p:nvSpPr>
        <p:spPr bwMode="auto">
          <a:xfrm>
            <a:off x="787651" y="2667000"/>
            <a:ext cx="5124261" cy="1143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ar-SA" sz="8000" b="1" dirty="0">
                <a:solidFill>
                  <a:srgbClr val="FEEC94"/>
                </a:solidFill>
                <a:effectLst>
                  <a:outerShdw blurRad="38100" dist="38100" dir="2700000" algn="tl">
                    <a:srgbClr val="000000"/>
                  </a:outerShdw>
                </a:effectLst>
                <a:latin typeface="Monotype Corsiva" charset="0"/>
                <a:ea typeface="ＭＳ Ｐゴシック" charset="0"/>
                <a:cs typeface="ＭＳ Ｐゴシック" charset="0"/>
              </a:rPr>
              <a:t>يعقوب</a:t>
            </a:r>
            <a:endParaRPr lang="en-US" sz="8000" b="1" dirty="0">
              <a:solidFill>
                <a:srgbClr val="FEEC94"/>
              </a:solidFill>
              <a:effectLst>
                <a:outerShdw blurRad="38100" dist="38100" dir="2700000" algn="tl">
                  <a:srgbClr val="000000"/>
                </a:outerShdw>
              </a:effectLst>
              <a:latin typeface="Monotype Corsiva" charset="0"/>
              <a:ea typeface="ＭＳ Ｐゴシック" charset="0"/>
              <a:cs typeface="ＭＳ Ｐゴシック" charset="0"/>
            </a:endParaRPr>
          </a:p>
        </p:txBody>
      </p:sp>
      <p:sp>
        <p:nvSpPr>
          <p:cNvPr id="91147" name="Rectangle 11"/>
          <p:cNvSpPr>
            <a:spLocks noChangeArrowheads="1"/>
          </p:cNvSpPr>
          <p:nvPr/>
        </p:nvSpPr>
        <p:spPr bwMode="auto">
          <a:xfrm>
            <a:off x="228600" y="4191000"/>
            <a:ext cx="8763000" cy="1143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ar-JO" sz="8000" b="1" dirty="0">
                <a:solidFill>
                  <a:srgbClr val="FEEC94"/>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يسوع المسيح</a:t>
            </a:r>
            <a:endParaRPr lang="en-US" sz="8000" b="1" dirty="0">
              <a:solidFill>
                <a:srgbClr val="FEEC94"/>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91148" name="Rectangle 12"/>
          <p:cNvSpPr>
            <a:spLocks noChangeArrowheads="1"/>
          </p:cNvSpPr>
          <p:nvPr/>
        </p:nvSpPr>
        <p:spPr bwMode="auto">
          <a:xfrm>
            <a:off x="679010" y="2667000"/>
            <a:ext cx="5645590" cy="1143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ar-JO" sz="8000" b="1" dirty="0">
                <a:solidFill>
                  <a:srgbClr val="FEEC94"/>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بوند خادم</a:t>
            </a:r>
            <a:endParaRPr lang="en-US" sz="8000" b="1" dirty="0">
              <a:solidFill>
                <a:srgbClr val="FEEC94"/>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91149" name="Rectangle 13"/>
          <p:cNvSpPr>
            <a:spLocks noChangeArrowheads="1"/>
          </p:cNvSpPr>
          <p:nvPr/>
        </p:nvSpPr>
        <p:spPr bwMode="auto">
          <a:xfrm>
            <a:off x="6096000" y="2667000"/>
            <a:ext cx="2895600" cy="1143000"/>
          </a:xfrm>
          <a:prstGeom prst="rect">
            <a:avLst/>
          </a:prstGeom>
          <a:noFill/>
          <a:ln w="9525">
            <a:noFill/>
            <a:miter lim="800000"/>
            <a:headEnd/>
            <a:tailEnd/>
          </a:ln>
          <a:effectLst/>
        </p:spPr>
        <p:txBody>
          <a:bodyPr anchor="ctr"/>
          <a:lstStyle/>
          <a:p>
            <a:pPr defTabSz="914400" fontAlgn="base">
              <a:spcBef>
                <a:spcPct val="0"/>
              </a:spcBef>
              <a:spcAft>
                <a:spcPct val="0"/>
              </a:spcAft>
              <a:defRPr/>
            </a:pPr>
            <a:endParaRPr lang="en-US" sz="8000" b="1" dirty="0">
              <a:solidFill>
                <a:srgbClr val="FEEC94"/>
              </a:solidFill>
              <a:effectLst>
                <a:outerShdw blurRad="38100" dist="38100" dir="2700000" algn="tl">
                  <a:srgbClr val="000000"/>
                </a:outerShdw>
              </a:effectLst>
              <a:latin typeface="Monotype Corsiva" charset="0"/>
              <a:ea typeface="ＭＳ Ｐゴシック" charset="0"/>
              <a:cs typeface="ＭＳ Ｐゴシック" charset="0"/>
            </a:endParaRPr>
          </a:p>
        </p:txBody>
      </p:sp>
      <p:sp>
        <p:nvSpPr>
          <p:cNvPr id="91155" name="Rectangle 19"/>
          <p:cNvSpPr>
            <a:spLocks noGrp="1" noChangeArrowheads="1"/>
          </p:cNvSpPr>
          <p:nvPr>
            <p:ph type="title" idx="4294967295"/>
          </p:nvPr>
        </p:nvSpPr>
        <p:spPr>
          <a:xfrm>
            <a:off x="0" y="0"/>
            <a:ext cx="9144000" cy="685800"/>
          </a:xfrm>
          <a:effectLst>
            <a:outerShdw blurRad="63500" dist="35921" dir="2700000" algn="ctr" rotWithShape="0">
              <a:srgbClr val="000000">
                <a:alpha val="74998"/>
              </a:srgbClr>
            </a:outerShdw>
          </a:effectLst>
        </p:spPr>
        <p:txBody>
          <a:bodyPr/>
          <a:lstStyle/>
          <a:p>
            <a:pPr algn="r" rtl="1" eaLnBrk="1" hangingPunct="1">
              <a:defRPr/>
            </a:pPr>
            <a:r>
              <a:rPr lang="ar-JO" sz="3200" dirty="0">
                <a:effectLst/>
                <a:latin typeface="Arial" panose="020B0604020202020204" pitchFamily="34" charset="0"/>
                <a:ea typeface="+mj-ea"/>
                <a:cs typeface="Arial" panose="020B0604020202020204" pitchFamily="34" charset="0"/>
              </a:rPr>
              <a:t>العنوان</a:t>
            </a:r>
            <a:endParaRPr lang="en-US" sz="3200" dirty="0">
              <a:effectLs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503052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1146"/>
                                        </p:tgtEl>
                                        <p:attrNameLst>
                                          <p:attrName>style.visibility</p:attrName>
                                        </p:attrNameLst>
                                      </p:cBhvr>
                                      <p:to>
                                        <p:strVal val="visible"/>
                                      </p:to>
                                    </p:set>
                                    <p:anim calcmode="lin" valueType="num">
                                      <p:cBhvr>
                                        <p:cTn id="7" dur="500" fill="hold"/>
                                        <p:tgtEl>
                                          <p:spTgt spid="91146"/>
                                        </p:tgtEl>
                                        <p:attrNameLst>
                                          <p:attrName>ppt_w</p:attrName>
                                        </p:attrNameLst>
                                      </p:cBhvr>
                                      <p:tavLst>
                                        <p:tav tm="0">
                                          <p:val>
                                            <p:fltVal val="0"/>
                                          </p:val>
                                        </p:tav>
                                        <p:tav tm="100000">
                                          <p:val>
                                            <p:strVal val="#ppt_w"/>
                                          </p:val>
                                        </p:tav>
                                      </p:tavLst>
                                    </p:anim>
                                    <p:anim calcmode="lin" valueType="num">
                                      <p:cBhvr>
                                        <p:cTn id="8" dur="500" fill="hold"/>
                                        <p:tgtEl>
                                          <p:spTgt spid="91146"/>
                                        </p:tgtEl>
                                        <p:attrNameLst>
                                          <p:attrName>ppt_h</p:attrName>
                                        </p:attrNameLst>
                                      </p:cBhvr>
                                      <p:tavLst>
                                        <p:tav tm="0">
                                          <p:val>
                                            <p:flt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91144"/>
                                        </p:tgtEl>
                                        <p:attrNameLst>
                                          <p:attrName>style.visibility</p:attrName>
                                        </p:attrNameLst>
                                      </p:cBhvr>
                                      <p:to>
                                        <p:strVal val="visible"/>
                                      </p:to>
                                    </p:set>
                                    <p:animEffect transition="in" filter="fade">
                                      <p:cBhvr>
                                        <p:cTn id="11" dur="2000"/>
                                        <p:tgtEl>
                                          <p:spTgt spid="91144"/>
                                        </p:tgtEl>
                                      </p:cBhvr>
                                    </p:animEffect>
                                  </p:childTnLst>
                                </p:cTn>
                              </p:par>
                            </p:childTnLst>
                          </p:cTn>
                        </p:par>
                        <p:par>
                          <p:cTn id="12" fill="hold" nodeType="afterGroup">
                            <p:stCondLst>
                              <p:cond delay="2000"/>
                            </p:stCondLst>
                            <p:childTnLst>
                              <p:par>
                                <p:cTn id="13" presetID="10" presetClass="exit" presetSubtype="0" fill="hold" nodeType="afterEffect">
                                  <p:stCondLst>
                                    <p:cond delay="0"/>
                                  </p:stCondLst>
                                  <p:childTnLst>
                                    <p:animEffect transition="out" filter="fade">
                                      <p:cBhvr>
                                        <p:cTn id="14" dur="2000"/>
                                        <p:tgtEl>
                                          <p:spTgt spid="91144"/>
                                        </p:tgtEl>
                                      </p:cBhvr>
                                    </p:animEffect>
                                    <p:set>
                                      <p:cBhvr>
                                        <p:cTn id="15" dur="1" fill="hold">
                                          <p:stCondLst>
                                            <p:cond delay="1999"/>
                                          </p:stCondLst>
                                        </p:cTn>
                                        <p:tgtEl>
                                          <p:spTgt spid="91144"/>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91148"/>
                                        </p:tgtEl>
                                        <p:attrNameLst>
                                          <p:attrName>style.visibility</p:attrName>
                                        </p:attrNameLst>
                                      </p:cBhvr>
                                      <p:to>
                                        <p:strVal val="visible"/>
                                      </p:to>
                                    </p:set>
                                    <p:animEffect transition="in" filter="fade">
                                      <p:cBhvr>
                                        <p:cTn id="18" dur="2000"/>
                                        <p:tgtEl>
                                          <p:spTgt spid="91148"/>
                                        </p:tgtEl>
                                      </p:cBhvr>
                                    </p:animEffect>
                                  </p:childTnLst>
                                </p:cTn>
                              </p:par>
                            </p:childTnLst>
                          </p:cTn>
                        </p:par>
                        <p:par>
                          <p:cTn id="19" fill="hold" nodeType="afterGroup">
                            <p:stCondLst>
                              <p:cond delay="4000"/>
                            </p:stCondLst>
                            <p:childTnLst>
                              <p:par>
                                <p:cTn id="20" presetID="40" presetClass="entr" presetSubtype="0" fill="hold" grpId="0" nodeType="afterEffect" nodePh="1">
                                  <p:stCondLst>
                                    <p:cond delay="0"/>
                                  </p:stCondLst>
                                  <p:endCondLst>
                                    <p:cond evt="begin" delay="0">
                                      <p:tn val="20"/>
                                    </p:cond>
                                  </p:endCondLst>
                                  <p:iterate type="lt">
                                    <p:tmPct val="10000"/>
                                  </p:iterate>
                                  <p:childTnLst>
                                    <p:set>
                                      <p:cBhvr>
                                        <p:cTn id="21" dur="1" fill="hold">
                                          <p:stCondLst>
                                            <p:cond delay="0"/>
                                          </p:stCondLst>
                                        </p:cTn>
                                        <p:tgtEl>
                                          <p:spTgt spid="91149"/>
                                        </p:tgtEl>
                                        <p:attrNameLst>
                                          <p:attrName>style.visibility</p:attrName>
                                        </p:attrNameLst>
                                      </p:cBhvr>
                                      <p:to>
                                        <p:strVal val="visible"/>
                                      </p:to>
                                    </p:set>
                                    <p:animEffect transition="in" filter="fade">
                                      <p:cBhvr>
                                        <p:cTn id="22" dur="1000"/>
                                        <p:tgtEl>
                                          <p:spTgt spid="91149"/>
                                        </p:tgtEl>
                                      </p:cBhvr>
                                    </p:animEffect>
                                    <p:anim calcmode="lin" valueType="num">
                                      <p:cBhvr>
                                        <p:cTn id="23" dur="1000" fill="hold"/>
                                        <p:tgtEl>
                                          <p:spTgt spid="91149"/>
                                        </p:tgtEl>
                                        <p:attrNameLst>
                                          <p:attrName>ppt_x</p:attrName>
                                        </p:attrNameLst>
                                      </p:cBhvr>
                                      <p:tavLst>
                                        <p:tav tm="0">
                                          <p:val>
                                            <p:strVal val="#ppt_x-.1"/>
                                          </p:val>
                                        </p:tav>
                                        <p:tav tm="100000">
                                          <p:val>
                                            <p:strVal val="#ppt_x"/>
                                          </p:val>
                                        </p:tav>
                                      </p:tavLst>
                                    </p:anim>
                                    <p:anim calcmode="lin" valueType="num">
                                      <p:cBhvr>
                                        <p:cTn id="24" dur="1000" fill="hold"/>
                                        <p:tgtEl>
                                          <p:spTgt spid="91149"/>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5700"/>
                            </p:stCondLst>
                            <p:childTnLst>
                              <p:par>
                                <p:cTn id="26" presetID="22" presetClass="entr" presetSubtype="4" fill="hold" grpId="0" nodeType="afterEffect">
                                  <p:stCondLst>
                                    <p:cond delay="0"/>
                                  </p:stCondLst>
                                  <p:childTnLst>
                                    <p:set>
                                      <p:cBhvr>
                                        <p:cTn id="27" dur="1" fill="hold">
                                          <p:stCondLst>
                                            <p:cond delay="0"/>
                                          </p:stCondLst>
                                        </p:cTn>
                                        <p:tgtEl>
                                          <p:spTgt spid="91147"/>
                                        </p:tgtEl>
                                        <p:attrNameLst>
                                          <p:attrName>style.visibility</p:attrName>
                                        </p:attrNameLst>
                                      </p:cBhvr>
                                      <p:to>
                                        <p:strVal val="visible"/>
                                      </p:to>
                                    </p:set>
                                    <p:animEffect transition="in" filter="wipe(down)">
                                      <p:cBhvr>
                                        <p:cTn id="28" dur="500"/>
                                        <p:tgtEl>
                                          <p:spTgt spid="91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6" grpId="0"/>
      <p:bldP spid="91147" grpId="0"/>
      <p:bldP spid="91148" grpId="0"/>
      <p:bldP spid="9114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2" descr="Green marble"/>
          <p:cNvSpPr>
            <a:spLocks noGrp="1" noChangeArrowheads="1"/>
          </p:cNvSpPr>
          <p:nvPr>
            <p:ph type="title"/>
          </p:nvPr>
        </p:nvSpPr>
        <p:spPr>
          <a:blipFill dpi="0" rotWithShape="0">
            <a:blip r:embed="rId3"/>
            <a:srcRect/>
            <a:tile tx="0" ty="0" sx="100000" sy="100000" flip="none" algn="tl"/>
          </a:blipFill>
          <a:effectLst>
            <a:outerShdw blurRad="12700" dist="35921" dir="2700000" algn="ctr" rotWithShape="0">
              <a:srgbClr val="000000">
                <a:alpha val="99962"/>
              </a:srgbClr>
            </a:outerShdw>
          </a:effectLst>
        </p:spPr>
        <p:txBody>
          <a:bodyPr/>
          <a:lstStyle/>
          <a:p>
            <a:pPr eaLnBrk="1" hangingPunct="1">
              <a:defRPr/>
            </a:pPr>
            <a:r>
              <a:rPr lang="ar-JO" sz="6000" b="1" dirty="0">
                <a:solidFill>
                  <a:srgbClr val="FFFFFF"/>
                </a:solidFill>
                <a:latin typeface="Arial" panose="020B0604020202020204" pitchFamily="34" charset="0"/>
                <a:ea typeface="MS Pゴシック" charset="0"/>
                <a:cs typeface="Arial" panose="020B0604020202020204" pitchFamily="34" charset="0"/>
              </a:rPr>
              <a:t>كيف نلعب دور الله؟</a:t>
            </a:r>
            <a:endParaRPr lang="en-US" dirty="0">
              <a:latin typeface="Arial" panose="020B0604020202020204" pitchFamily="34" charset="0"/>
              <a:ea typeface="MS Pゴシック" charset="0"/>
              <a:cs typeface="Arial" panose="020B0604020202020204" pitchFamily="34" charset="0"/>
            </a:endParaRPr>
          </a:p>
        </p:txBody>
      </p:sp>
      <p:sp>
        <p:nvSpPr>
          <p:cNvPr id="627715" name="Rectangle 3"/>
          <p:cNvSpPr>
            <a:spLocks noGrp="1" noChangeArrowheads="1"/>
          </p:cNvSpPr>
          <p:nvPr>
            <p:ph type="body" idx="1"/>
          </p:nvPr>
        </p:nvSpPr>
        <p:spPr>
          <a:xfrm>
            <a:off x="685800" y="2057400"/>
            <a:ext cx="8153400" cy="4114800"/>
          </a:xfrm>
          <a:effectLst/>
        </p:spPr>
        <p:txBody>
          <a:bodyPr/>
          <a:lstStyle/>
          <a:p>
            <a:pPr algn="r" rtl="1" eaLnBrk="1" hangingPunct="1">
              <a:buFont typeface="Wingdings" charset="2"/>
              <a:buChar char="§"/>
              <a:defRPr/>
            </a:pPr>
            <a:r>
              <a:rPr lang="ar-JO" sz="4000" b="1" dirty="0">
                <a:latin typeface="Arial" panose="020B0604020202020204" pitchFamily="34" charset="0"/>
                <a:cs typeface="Arial" panose="020B0604020202020204" pitchFamily="34" charset="0"/>
              </a:rPr>
              <a:t>مع الآخرين (4: 11- 12).</a:t>
            </a:r>
            <a:endParaRPr lang="en-US" sz="4000" b="1" dirty="0">
              <a:latin typeface="Arial" panose="020B0604020202020204" pitchFamily="34" charset="0"/>
              <a:cs typeface="Arial" panose="020B0604020202020204" pitchFamily="34" charset="0"/>
            </a:endParaRPr>
          </a:p>
          <a:p>
            <a:pPr lvl="1" algn="r" rtl="1" eaLnBrk="1" hangingPunct="1">
              <a:buFont typeface="Wingdings" charset="2"/>
              <a:buChar char="§"/>
              <a:defRPr/>
            </a:pPr>
            <a:r>
              <a:rPr lang="ar-JO" sz="4000" b="1" dirty="0">
                <a:latin typeface="Arial" panose="020B0604020202020204" pitchFamily="34" charset="0"/>
                <a:cs typeface="Arial" panose="020B0604020202020204" pitchFamily="34" charset="0"/>
              </a:rPr>
              <a:t>بذمهم (عدد 11).</a:t>
            </a:r>
            <a:endParaRPr lang="en-US" sz="4000" b="1" dirty="0">
              <a:latin typeface="Arial" panose="020B0604020202020204" pitchFamily="34" charset="0"/>
              <a:cs typeface="Arial" panose="020B0604020202020204" pitchFamily="34" charset="0"/>
            </a:endParaRPr>
          </a:p>
          <a:p>
            <a:pPr lvl="1" algn="r" rtl="1" eaLnBrk="1" hangingPunct="1">
              <a:buFont typeface="Wingdings" charset="2"/>
              <a:buChar char="§"/>
              <a:defRPr/>
            </a:pPr>
            <a:r>
              <a:rPr lang="ar-JO" sz="4000" b="1" dirty="0">
                <a:latin typeface="Arial" panose="020B0604020202020204" pitchFamily="34" charset="0"/>
                <a:cs typeface="Arial" panose="020B0604020202020204" pitchFamily="34" charset="0"/>
              </a:rPr>
              <a:t>بإدانتهم (عدد 12).</a:t>
            </a:r>
            <a:endParaRPr lang="en-US" sz="4000" b="1" dirty="0">
              <a:latin typeface="Arial" panose="020B0604020202020204" pitchFamily="34" charset="0"/>
              <a:cs typeface="Arial" panose="020B0604020202020204" pitchFamily="34" charset="0"/>
            </a:endParaRPr>
          </a:p>
          <a:p>
            <a:pPr lvl="1" eaLnBrk="1" hangingPunct="1">
              <a:buFont typeface="Wingdings" charset="2"/>
              <a:buChar char="§"/>
              <a:defRPr/>
            </a:pPr>
            <a:endParaRPr lang="en-US" sz="4000" b="1" dirty="0"/>
          </a:p>
          <a:p>
            <a:pPr algn="r" rtl="1" eaLnBrk="1" hangingPunct="1">
              <a:buFont typeface="Wingdings" charset="2"/>
              <a:buChar char="§"/>
              <a:defRPr/>
            </a:pPr>
            <a:r>
              <a:rPr lang="ar-JO" sz="4000" b="1" dirty="0">
                <a:latin typeface="Arial" panose="020B0604020202020204" pitchFamily="34" charset="0"/>
                <a:cs typeface="Arial" panose="020B0604020202020204" pitchFamily="34" charset="0"/>
              </a:rPr>
              <a:t>مع أنفسنا (4: 13- 17).</a:t>
            </a:r>
            <a:endParaRPr lang="en-US" sz="4000" b="1" dirty="0">
              <a:latin typeface="Arial" panose="020B0604020202020204" pitchFamily="34" charset="0"/>
              <a:cs typeface="Arial" panose="020B0604020202020204" pitchFamily="34" charset="0"/>
            </a:endParaRPr>
          </a:p>
        </p:txBody>
      </p:sp>
      <p:sp>
        <p:nvSpPr>
          <p:cNvPr id="699395" name="Text Box 5"/>
          <p:cNvSpPr txBox="1">
            <a:spLocks noChangeArrowheads="1"/>
          </p:cNvSpPr>
          <p:nvPr/>
        </p:nvSpPr>
        <p:spPr bwMode="auto">
          <a:xfrm>
            <a:off x="72428" y="6472238"/>
            <a:ext cx="900819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eaLnBrk="0" fontAlgn="base" hangingPunct="0">
              <a:spcBef>
                <a:spcPct val="0"/>
              </a:spcBef>
              <a:spcAft>
                <a:spcPct val="0"/>
              </a:spcAft>
            </a:pPr>
            <a:r>
              <a:rPr lang="ar-JO" sz="1600" b="1" dirty="0">
                <a:solidFill>
                  <a:srgbClr val="000000"/>
                </a:solidFill>
                <a:latin typeface="Arial" panose="020B0604020202020204" pitchFamily="34" charset="0"/>
                <a:ea typeface="MS Pゴシック" charset="0"/>
                <a:cs typeface="Arial" panose="020B0604020202020204" pitchFamily="34" charset="0"/>
              </a:rPr>
              <a:t>مقتبس من تشارلز سويندول، دليل دراسة الكتاب المقدس ليعقوب (البصيرة من أجل الحياة، 1983) صفحة 70 -71</a:t>
            </a:r>
            <a:endParaRPr lang="en-US" sz="1600" b="1" dirty="0">
              <a:solidFill>
                <a:srgbClr val="000000"/>
              </a:solidFill>
              <a:latin typeface="Arial" panose="020B0604020202020204" pitchFamily="34" charset="0"/>
              <a:ea typeface="MS Pゴシック" charset="0"/>
              <a:cs typeface="Arial" panose="020B0604020202020204" pitchFamily="34" charset="0"/>
            </a:endParaRPr>
          </a:p>
        </p:txBody>
      </p:sp>
    </p:spTree>
    <p:extLst>
      <p:ext uri="{BB962C8B-B14F-4D97-AF65-F5344CB8AC3E}">
        <p14:creationId xmlns:p14="http://schemas.microsoft.com/office/powerpoint/2010/main" val="30010776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27715">
                                            <p:txEl>
                                              <p:pRg st="0" end="0"/>
                                            </p:txEl>
                                          </p:spTgt>
                                        </p:tgtEl>
                                        <p:attrNameLst>
                                          <p:attrName>style.visibility</p:attrName>
                                        </p:attrNameLst>
                                      </p:cBhvr>
                                      <p:to>
                                        <p:strVal val="visible"/>
                                      </p:to>
                                    </p:set>
                                    <p:animEffect transition="in" filter="wipe(down)">
                                      <p:cBhvr>
                                        <p:cTn id="7" dur="580">
                                          <p:stCondLst>
                                            <p:cond delay="0"/>
                                          </p:stCondLst>
                                        </p:cTn>
                                        <p:tgtEl>
                                          <p:spTgt spid="627715">
                                            <p:txEl>
                                              <p:pRg st="0" end="0"/>
                                            </p:txEl>
                                          </p:spTgt>
                                        </p:tgtEl>
                                      </p:cBhvr>
                                    </p:animEffect>
                                    <p:anim calcmode="lin" valueType="num">
                                      <p:cBhvr>
                                        <p:cTn id="8" dur="1822" tmFilter="0,0; 0.14,0.36; 0.43,0.73; 0.71,0.91; 1.0,1.0">
                                          <p:stCondLst>
                                            <p:cond delay="0"/>
                                          </p:stCondLst>
                                        </p:cTn>
                                        <p:tgtEl>
                                          <p:spTgt spid="62771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2771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2771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2771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2771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27715">
                                            <p:txEl>
                                              <p:pRg st="0" end="0"/>
                                            </p:txEl>
                                          </p:spTgt>
                                        </p:tgtEl>
                                      </p:cBhvr>
                                      <p:to x="100000" y="60000"/>
                                    </p:animScale>
                                    <p:animScale>
                                      <p:cBhvr>
                                        <p:cTn id="14" dur="166" decel="50000">
                                          <p:stCondLst>
                                            <p:cond delay="676"/>
                                          </p:stCondLst>
                                        </p:cTn>
                                        <p:tgtEl>
                                          <p:spTgt spid="627715">
                                            <p:txEl>
                                              <p:pRg st="0" end="0"/>
                                            </p:txEl>
                                          </p:spTgt>
                                        </p:tgtEl>
                                      </p:cBhvr>
                                      <p:to x="100000" y="100000"/>
                                    </p:animScale>
                                    <p:animScale>
                                      <p:cBhvr>
                                        <p:cTn id="15" dur="26">
                                          <p:stCondLst>
                                            <p:cond delay="1312"/>
                                          </p:stCondLst>
                                        </p:cTn>
                                        <p:tgtEl>
                                          <p:spTgt spid="627715">
                                            <p:txEl>
                                              <p:pRg st="0" end="0"/>
                                            </p:txEl>
                                          </p:spTgt>
                                        </p:tgtEl>
                                      </p:cBhvr>
                                      <p:to x="100000" y="80000"/>
                                    </p:animScale>
                                    <p:animScale>
                                      <p:cBhvr>
                                        <p:cTn id="16" dur="166" decel="50000">
                                          <p:stCondLst>
                                            <p:cond delay="1338"/>
                                          </p:stCondLst>
                                        </p:cTn>
                                        <p:tgtEl>
                                          <p:spTgt spid="627715">
                                            <p:txEl>
                                              <p:pRg st="0" end="0"/>
                                            </p:txEl>
                                          </p:spTgt>
                                        </p:tgtEl>
                                      </p:cBhvr>
                                      <p:to x="100000" y="100000"/>
                                    </p:animScale>
                                    <p:animScale>
                                      <p:cBhvr>
                                        <p:cTn id="17" dur="26">
                                          <p:stCondLst>
                                            <p:cond delay="1642"/>
                                          </p:stCondLst>
                                        </p:cTn>
                                        <p:tgtEl>
                                          <p:spTgt spid="627715">
                                            <p:txEl>
                                              <p:pRg st="0" end="0"/>
                                            </p:txEl>
                                          </p:spTgt>
                                        </p:tgtEl>
                                      </p:cBhvr>
                                      <p:to x="100000" y="90000"/>
                                    </p:animScale>
                                    <p:animScale>
                                      <p:cBhvr>
                                        <p:cTn id="18" dur="166" decel="50000">
                                          <p:stCondLst>
                                            <p:cond delay="1668"/>
                                          </p:stCondLst>
                                        </p:cTn>
                                        <p:tgtEl>
                                          <p:spTgt spid="627715">
                                            <p:txEl>
                                              <p:pRg st="0" end="0"/>
                                            </p:txEl>
                                          </p:spTgt>
                                        </p:tgtEl>
                                      </p:cBhvr>
                                      <p:to x="100000" y="100000"/>
                                    </p:animScale>
                                    <p:animScale>
                                      <p:cBhvr>
                                        <p:cTn id="19" dur="26">
                                          <p:stCondLst>
                                            <p:cond delay="1808"/>
                                          </p:stCondLst>
                                        </p:cTn>
                                        <p:tgtEl>
                                          <p:spTgt spid="627715">
                                            <p:txEl>
                                              <p:pRg st="0" end="0"/>
                                            </p:txEl>
                                          </p:spTgt>
                                        </p:tgtEl>
                                      </p:cBhvr>
                                      <p:to x="100000" y="95000"/>
                                    </p:animScale>
                                    <p:animScale>
                                      <p:cBhvr>
                                        <p:cTn id="20" dur="166" decel="50000">
                                          <p:stCondLst>
                                            <p:cond delay="1834"/>
                                          </p:stCondLst>
                                        </p:cTn>
                                        <p:tgtEl>
                                          <p:spTgt spid="627715">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27715">
                                            <p:txEl>
                                              <p:pRg st="1" end="1"/>
                                            </p:txEl>
                                          </p:spTgt>
                                        </p:tgtEl>
                                        <p:attrNameLst>
                                          <p:attrName>style.visibility</p:attrName>
                                        </p:attrNameLst>
                                      </p:cBhvr>
                                      <p:to>
                                        <p:strVal val="visible"/>
                                      </p:to>
                                    </p:set>
                                    <p:animEffect transition="in" filter="wipe(down)">
                                      <p:cBhvr>
                                        <p:cTn id="25" dur="580">
                                          <p:stCondLst>
                                            <p:cond delay="0"/>
                                          </p:stCondLst>
                                        </p:cTn>
                                        <p:tgtEl>
                                          <p:spTgt spid="627715">
                                            <p:txEl>
                                              <p:pRg st="1" end="1"/>
                                            </p:txEl>
                                          </p:spTgt>
                                        </p:tgtEl>
                                      </p:cBhvr>
                                    </p:animEffect>
                                    <p:anim calcmode="lin" valueType="num">
                                      <p:cBhvr>
                                        <p:cTn id="26" dur="1822" tmFilter="0,0; 0.14,0.36; 0.43,0.73; 0.71,0.91; 1.0,1.0">
                                          <p:stCondLst>
                                            <p:cond delay="0"/>
                                          </p:stCondLst>
                                        </p:cTn>
                                        <p:tgtEl>
                                          <p:spTgt spid="627715">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27715">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27715">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27715">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27715">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627715">
                                            <p:txEl>
                                              <p:pRg st="1" end="1"/>
                                            </p:txEl>
                                          </p:spTgt>
                                        </p:tgtEl>
                                      </p:cBhvr>
                                      <p:to x="100000" y="60000"/>
                                    </p:animScale>
                                    <p:animScale>
                                      <p:cBhvr>
                                        <p:cTn id="32" dur="166" decel="50000">
                                          <p:stCondLst>
                                            <p:cond delay="676"/>
                                          </p:stCondLst>
                                        </p:cTn>
                                        <p:tgtEl>
                                          <p:spTgt spid="627715">
                                            <p:txEl>
                                              <p:pRg st="1" end="1"/>
                                            </p:txEl>
                                          </p:spTgt>
                                        </p:tgtEl>
                                      </p:cBhvr>
                                      <p:to x="100000" y="100000"/>
                                    </p:animScale>
                                    <p:animScale>
                                      <p:cBhvr>
                                        <p:cTn id="33" dur="26">
                                          <p:stCondLst>
                                            <p:cond delay="1312"/>
                                          </p:stCondLst>
                                        </p:cTn>
                                        <p:tgtEl>
                                          <p:spTgt spid="627715">
                                            <p:txEl>
                                              <p:pRg st="1" end="1"/>
                                            </p:txEl>
                                          </p:spTgt>
                                        </p:tgtEl>
                                      </p:cBhvr>
                                      <p:to x="100000" y="80000"/>
                                    </p:animScale>
                                    <p:animScale>
                                      <p:cBhvr>
                                        <p:cTn id="34" dur="166" decel="50000">
                                          <p:stCondLst>
                                            <p:cond delay="1338"/>
                                          </p:stCondLst>
                                        </p:cTn>
                                        <p:tgtEl>
                                          <p:spTgt spid="627715">
                                            <p:txEl>
                                              <p:pRg st="1" end="1"/>
                                            </p:txEl>
                                          </p:spTgt>
                                        </p:tgtEl>
                                      </p:cBhvr>
                                      <p:to x="100000" y="100000"/>
                                    </p:animScale>
                                    <p:animScale>
                                      <p:cBhvr>
                                        <p:cTn id="35" dur="26">
                                          <p:stCondLst>
                                            <p:cond delay="1642"/>
                                          </p:stCondLst>
                                        </p:cTn>
                                        <p:tgtEl>
                                          <p:spTgt spid="627715">
                                            <p:txEl>
                                              <p:pRg st="1" end="1"/>
                                            </p:txEl>
                                          </p:spTgt>
                                        </p:tgtEl>
                                      </p:cBhvr>
                                      <p:to x="100000" y="90000"/>
                                    </p:animScale>
                                    <p:animScale>
                                      <p:cBhvr>
                                        <p:cTn id="36" dur="166" decel="50000">
                                          <p:stCondLst>
                                            <p:cond delay="1668"/>
                                          </p:stCondLst>
                                        </p:cTn>
                                        <p:tgtEl>
                                          <p:spTgt spid="627715">
                                            <p:txEl>
                                              <p:pRg st="1" end="1"/>
                                            </p:txEl>
                                          </p:spTgt>
                                        </p:tgtEl>
                                      </p:cBhvr>
                                      <p:to x="100000" y="100000"/>
                                    </p:animScale>
                                    <p:animScale>
                                      <p:cBhvr>
                                        <p:cTn id="37" dur="26">
                                          <p:stCondLst>
                                            <p:cond delay="1808"/>
                                          </p:stCondLst>
                                        </p:cTn>
                                        <p:tgtEl>
                                          <p:spTgt spid="627715">
                                            <p:txEl>
                                              <p:pRg st="1" end="1"/>
                                            </p:txEl>
                                          </p:spTgt>
                                        </p:tgtEl>
                                      </p:cBhvr>
                                      <p:to x="100000" y="95000"/>
                                    </p:animScale>
                                    <p:animScale>
                                      <p:cBhvr>
                                        <p:cTn id="38" dur="166" decel="50000">
                                          <p:stCondLst>
                                            <p:cond delay="1834"/>
                                          </p:stCondLst>
                                        </p:cTn>
                                        <p:tgtEl>
                                          <p:spTgt spid="627715">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27715">
                                            <p:txEl>
                                              <p:pRg st="2" end="2"/>
                                            </p:txEl>
                                          </p:spTgt>
                                        </p:tgtEl>
                                        <p:attrNameLst>
                                          <p:attrName>style.visibility</p:attrName>
                                        </p:attrNameLst>
                                      </p:cBhvr>
                                      <p:to>
                                        <p:strVal val="visible"/>
                                      </p:to>
                                    </p:set>
                                    <p:animEffect transition="in" filter="wipe(down)">
                                      <p:cBhvr>
                                        <p:cTn id="43" dur="580">
                                          <p:stCondLst>
                                            <p:cond delay="0"/>
                                          </p:stCondLst>
                                        </p:cTn>
                                        <p:tgtEl>
                                          <p:spTgt spid="627715">
                                            <p:txEl>
                                              <p:pRg st="2" end="2"/>
                                            </p:txEl>
                                          </p:spTgt>
                                        </p:tgtEl>
                                      </p:cBhvr>
                                    </p:animEffect>
                                    <p:anim calcmode="lin" valueType="num">
                                      <p:cBhvr>
                                        <p:cTn id="44" dur="1822" tmFilter="0,0; 0.14,0.36; 0.43,0.73; 0.71,0.91; 1.0,1.0">
                                          <p:stCondLst>
                                            <p:cond delay="0"/>
                                          </p:stCondLst>
                                        </p:cTn>
                                        <p:tgtEl>
                                          <p:spTgt spid="627715">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27715">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27715">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27715">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27715">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627715">
                                            <p:txEl>
                                              <p:pRg st="2" end="2"/>
                                            </p:txEl>
                                          </p:spTgt>
                                        </p:tgtEl>
                                      </p:cBhvr>
                                      <p:to x="100000" y="60000"/>
                                    </p:animScale>
                                    <p:animScale>
                                      <p:cBhvr>
                                        <p:cTn id="50" dur="166" decel="50000">
                                          <p:stCondLst>
                                            <p:cond delay="676"/>
                                          </p:stCondLst>
                                        </p:cTn>
                                        <p:tgtEl>
                                          <p:spTgt spid="627715">
                                            <p:txEl>
                                              <p:pRg st="2" end="2"/>
                                            </p:txEl>
                                          </p:spTgt>
                                        </p:tgtEl>
                                      </p:cBhvr>
                                      <p:to x="100000" y="100000"/>
                                    </p:animScale>
                                    <p:animScale>
                                      <p:cBhvr>
                                        <p:cTn id="51" dur="26">
                                          <p:stCondLst>
                                            <p:cond delay="1312"/>
                                          </p:stCondLst>
                                        </p:cTn>
                                        <p:tgtEl>
                                          <p:spTgt spid="627715">
                                            <p:txEl>
                                              <p:pRg st="2" end="2"/>
                                            </p:txEl>
                                          </p:spTgt>
                                        </p:tgtEl>
                                      </p:cBhvr>
                                      <p:to x="100000" y="80000"/>
                                    </p:animScale>
                                    <p:animScale>
                                      <p:cBhvr>
                                        <p:cTn id="52" dur="166" decel="50000">
                                          <p:stCondLst>
                                            <p:cond delay="1338"/>
                                          </p:stCondLst>
                                        </p:cTn>
                                        <p:tgtEl>
                                          <p:spTgt spid="627715">
                                            <p:txEl>
                                              <p:pRg st="2" end="2"/>
                                            </p:txEl>
                                          </p:spTgt>
                                        </p:tgtEl>
                                      </p:cBhvr>
                                      <p:to x="100000" y="100000"/>
                                    </p:animScale>
                                    <p:animScale>
                                      <p:cBhvr>
                                        <p:cTn id="53" dur="26">
                                          <p:stCondLst>
                                            <p:cond delay="1642"/>
                                          </p:stCondLst>
                                        </p:cTn>
                                        <p:tgtEl>
                                          <p:spTgt spid="627715">
                                            <p:txEl>
                                              <p:pRg st="2" end="2"/>
                                            </p:txEl>
                                          </p:spTgt>
                                        </p:tgtEl>
                                      </p:cBhvr>
                                      <p:to x="100000" y="90000"/>
                                    </p:animScale>
                                    <p:animScale>
                                      <p:cBhvr>
                                        <p:cTn id="54" dur="166" decel="50000">
                                          <p:stCondLst>
                                            <p:cond delay="1668"/>
                                          </p:stCondLst>
                                        </p:cTn>
                                        <p:tgtEl>
                                          <p:spTgt spid="627715">
                                            <p:txEl>
                                              <p:pRg st="2" end="2"/>
                                            </p:txEl>
                                          </p:spTgt>
                                        </p:tgtEl>
                                      </p:cBhvr>
                                      <p:to x="100000" y="100000"/>
                                    </p:animScale>
                                    <p:animScale>
                                      <p:cBhvr>
                                        <p:cTn id="55" dur="26">
                                          <p:stCondLst>
                                            <p:cond delay="1808"/>
                                          </p:stCondLst>
                                        </p:cTn>
                                        <p:tgtEl>
                                          <p:spTgt spid="627715">
                                            <p:txEl>
                                              <p:pRg st="2" end="2"/>
                                            </p:txEl>
                                          </p:spTgt>
                                        </p:tgtEl>
                                      </p:cBhvr>
                                      <p:to x="100000" y="95000"/>
                                    </p:animScale>
                                    <p:animScale>
                                      <p:cBhvr>
                                        <p:cTn id="56" dur="166" decel="50000">
                                          <p:stCondLst>
                                            <p:cond delay="1834"/>
                                          </p:stCondLst>
                                        </p:cTn>
                                        <p:tgtEl>
                                          <p:spTgt spid="627715">
                                            <p:txEl>
                                              <p:pRg st="2" end="2"/>
                                            </p:txEl>
                                          </p:spTgt>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627715">
                                            <p:txEl>
                                              <p:pRg st="4" end="4"/>
                                            </p:txEl>
                                          </p:spTgt>
                                        </p:tgtEl>
                                        <p:attrNameLst>
                                          <p:attrName>style.visibility</p:attrName>
                                        </p:attrNameLst>
                                      </p:cBhvr>
                                      <p:to>
                                        <p:strVal val="visible"/>
                                      </p:to>
                                    </p:set>
                                    <p:animEffect transition="in" filter="wipe(down)">
                                      <p:cBhvr>
                                        <p:cTn id="61" dur="580">
                                          <p:stCondLst>
                                            <p:cond delay="0"/>
                                          </p:stCondLst>
                                        </p:cTn>
                                        <p:tgtEl>
                                          <p:spTgt spid="627715">
                                            <p:txEl>
                                              <p:pRg st="4" end="4"/>
                                            </p:txEl>
                                          </p:spTgt>
                                        </p:tgtEl>
                                      </p:cBhvr>
                                    </p:animEffect>
                                    <p:anim calcmode="lin" valueType="num">
                                      <p:cBhvr>
                                        <p:cTn id="62" dur="1822" tmFilter="0,0; 0.14,0.36; 0.43,0.73; 0.71,0.91; 1.0,1.0">
                                          <p:stCondLst>
                                            <p:cond delay="0"/>
                                          </p:stCondLst>
                                        </p:cTn>
                                        <p:tgtEl>
                                          <p:spTgt spid="627715">
                                            <p:txEl>
                                              <p:pRg st="4" end="4"/>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627715">
                                            <p:txEl>
                                              <p:pRg st="4" end="4"/>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627715">
                                            <p:txEl>
                                              <p:pRg st="4" end="4"/>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627715">
                                            <p:txEl>
                                              <p:pRg st="4" end="4"/>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627715">
                                            <p:txEl>
                                              <p:pRg st="4" end="4"/>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627715">
                                            <p:txEl>
                                              <p:pRg st="4" end="4"/>
                                            </p:txEl>
                                          </p:spTgt>
                                        </p:tgtEl>
                                      </p:cBhvr>
                                      <p:to x="100000" y="60000"/>
                                    </p:animScale>
                                    <p:animScale>
                                      <p:cBhvr>
                                        <p:cTn id="68" dur="166" decel="50000">
                                          <p:stCondLst>
                                            <p:cond delay="676"/>
                                          </p:stCondLst>
                                        </p:cTn>
                                        <p:tgtEl>
                                          <p:spTgt spid="627715">
                                            <p:txEl>
                                              <p:pRg st="4" end="4"/>
                                            </p:txEl>
                                          </p:spTgt>
                                        </p:tgtEl>
                                      </p:cBhvr>
                                      <p:to x="100000" y="100000"/>
                                    </p:animScale>
                                    <p:animScale>
                                      <p:cBhvr>
                                        <p:cTn id="69" dur="26">
                                          <p:stCondLst>
                                            <p:cond delay="1312"/>
                                          </p:stCondLst>
                                        </p:cTn>
                                        <p:tgtEl>
                                          <p:spTgt spid="627715">
                                            <p:txEl>
                                              <p:pRg st="4" end="4"/>
                                            </p:txEl>
                                          </p:spTgt>
                                        </p:tgtEl>
                                      </p:cBhvr>
                                      <p:to x="100000" y="80000"/>
                                    </p:animScale>
                                    <p:animScale>
                                      <p:cBhvr>
                                        <p:cTn id="70" dur="166" decel="50000">
                                          <p:stCondLst>
                                            <p:cond delay="1338"/>
                                          </p:stCondLst>
                                        </p:cTn>
                                        <p:tgtEl>
                                          <p:spTgt spid="627715">
                                            <p:txEl>
                                              <p:pRg st="4" end="4"/>
                                            </p:txEl>
                                          </p:spTgt>
                                        </p:tgtEl>
                                      </p:cBhvr>
                                      <p:to x="100000" y="100000"/>
                                    </p:animScale>
                                    <p:animScale>
                                      <p:cBhvr>
                                        <p:cTn id="71" dur="26">
                                          <p:stCondLst>
                                            <p:cond delay="1642"/>
                                          </p:stCondLst>
                                        </p:cTn>
                                        <p:tgtEl>
                                          <p:spTgt spid="627715">
                                            <p:txEl>
                                              <p:pRg st="4" end="4"/>
                                            </p:txEl>
                                          </p:spTgt>
                                        </p:tgtEl>
                                      </p:cBhvr>
                                      <p:to x="100000" y="90000"/>
                                    </p:animScale>
                                    <p:animScale>
                                      <p:cBhvr>
                                        <p:cTn id="72" dur="166" decel="50000">
                                          <p:stCondLst>
                                            <p:cond delay="1668"/>
                                          </p:stCondLst>
                                        </p:cTn>
                                        <p:tgtEl>
                                          <p:spTgt spid="627715">
                                            <p:txEl>
                                              <p:pRg st="4" end="4"/>
                                            </p:txEl>
                                          </p:spTgt>
                                        </p:tgtEl>
                                      </p:cBhvr>
                                      <p:to x="100000" y="100000"/>
                                    </p:animScale>
                                    <p:animScale>
                                      <p:cBhvr>
                                        <p:cTn id="73" dur="26">
                                          <p:stCondLst>
                                            <p:cond delay="1808"/>
                                          </p:stCondLst>
                                        </p:cTn>
                                        <p:tgtEl>
                                          <p:spTgt spid="627715">
                                            <p:txEl>
                                              <p:pRg st="4" end="4"/>
                                            </p:txEl>
                                          </p:spTgt>
                                        </p:tgtEl>
                                      </p:cBhvr>
                                      <p:to x="100000" y="95000"/>
                                    </p:animScale>
                                    <p:animScale>
                                      <p:cBhvr>
                                        <p:cTn id="74" dur="166" decel="50000">
                                          <p:stCondLst>
                                            <p:cond delay="1834"/>
                                          </p:stCondLst>
                                        </p:cTn>
                                        <p:tgtEl>
                                          <p:spTgt spid="627715">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715" grpId="0" build="p" bldLvl="2"/>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1" name="Rectangle 2"/>
          <p:cNvSpPr>
            <a:spLocks noGrp="1" noChangeArrowheads="1"/>
          </p:cNvSpPr>
          <p:nvPr>
            <p:ph type="title"/>
          </p:nvPr>
        </p:nvSpPr>
        <p:spPr/>
        <p:txBody>
          <a:bodyPr/>
          <a:lstStyle/>
          <a:p>
            <a:pPr algn="ct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قواعد لعب دور الله (4: 13)</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53315" name="Rectangle 3"/>
          <p:cNvSpPr>
            <a:spLocks noGrp="1" noChangeArrowheads="1"/>
          </p:cNvSpPr>
          <p:nvPr>
            <p:ph type="body" idx="1"/>
          </p:nvPr>
        </p:nvSpPr>
        <p:spPr/>
        <p:txBody>
          <a:bodyPr/>
          <a:lstStyle/>
          <a:p>
            <a:pPr marL="533400" indent="-533400" algn="r" rtl="1" eaLnBrk="1" hangingPunct="1">
              <a:lnSpc>
                <a:spcPct val="90000"/>
              </a:lnSpc>
              <a:buFont typeface="Arial" charset="0"/>
              <a:buAutoNum type="arabicPeriod"/>
            </a:pPr>
            <a:r>
              <a:rPr lang="ar-JO" sz="4000" b="1" dirty="0">
                <a:latin typeface="Arial" panose="020B0604020202020204" pitchFamily="34" charset="0"/>
                <a:ea typeface="ＭＳ Ｐゴシック" charset="0"/>
                <a:cs typeface="Arial" panose="020B0604020202020204" pitchFamily="34" charset="0"/>
              </a:rPr>
              <a:t>أختر الوقت والجدول الخاص بك</a:t>
            </a:r>
            <a:endParaRPr lang="en-US" sz="4000" b="1" dirty="0">
              <a:latin typeface="Arial" panose="020B0604020202020204" pitchFamily="34" charset="0"/>
              <a:ea typeface="ＭＳ Ｐゴシック" charset="0"/>
              <a:cs typeface="Arial" panose="020B0604020202020204" pitchFamily="34" charset="0"/>
            </a:endParaRPr>
          </a:p>
          <a:p>
            <a:pPr marL="533400" indent="-533400" algn="r" rtl="1" eaLnBrk="1" hangingPunct="1">
              <a:lnSpc>
                <a:spcPct val="90000"/>
              </a:lnSpc>
              <a:buFont typeface="Arial" charset="0"/>
              <a:buAutoNum type="arabicPeriod"/>
            </a:pPr>
            <a:r>
              <a:rPr lang="ar-JO" sz="4000" b="1" dirty="0">
                <a:latin typeface="Arial" panose="020B0604020202020204" pitchFamily="34" charset="0"/>
                <a:ea typeface="ＭＳ Ｐゴシック" charset="0"/>
                <a:cs typeface="Arial" panose="020B0604020202020204" pitchFamily="34" charset="0"/>
              </a:rPr>
              <a:t>حدد موقعك الخاص (المكان الذي تريده)</a:t>
            </a:r>
            <a:endParaRPr lang="en-US" sz="4000" b="1" dirty="0">
              <a:latin typeface="Arial" panose="020B0604020202020204" pitchFamily="34" charset="0"/>
              <a:ea typeface="ＭＳ Ｐゴシック" charset="0"/>
              <a:cs typeface="Arial" panose="020B0604020202020204" pitchFamily="34" charset="0"/>
            </a:endParaRPr>
          </a:p>
          <a:p>
            <a:pPr marL="533400" indent="-533400" algn="r" rtl="1" eaLnBrk="1" hangingPunct="1">
              <a:lnSpc>
                <a:spcPct val="90000"/>
              </a:lnSpc>
              <a:buFont typeface="Arial" charset="0"/>
              <a:buAutoNum type="arabicPeriod"/>
            </a:pPr>
            <a:r>
              <a:rPr lang="ar-JO" sz="4000" b="1" dirty="0">
                <a:latin typeface="Arial" panose="020B0604020202020204" pitchFamily="34" charset="0"/>
                <a:ea typeface="ＭＳ Ｐゴシック" charset="0"/>
                <a:cs typeface="Arial" panose="020B0604020202020204" pitchFamily="34" charset="0"/>
              </a:rPr>
              <a:t>حدد مكان إقامتك لإرضاء نفسك</a:t>
            </a:r>
            <a:endParaRPr lang="en-US" sz="4000" b="1" dirty="0">
              <a:latin typeface="Arial" panose="020B0604020202020204" pitchFamily="34" charset="0"/>
              <a:ea typeface="ＭＳ Ｐゴシック" charset="0"/>
              <a:cs typeface="Arial" panose="020B0604020202020204" pitchFamily="34" charset="0"/>
            </a:endParaRPr>
          </a:p>
          <a:p>
            <a:pPr marL="533400" indent="-533400" algn="r" rtl="1" eaLnBrk="1" hangingPunct="1">
              <a:lnSpc>
                <a:spcPct val="90000"/>
              </a:lnSpc>
              <a:buFont typeface="Arial" charset="0"/>
              <a:buAutoNum type="arabicPeriod"/>
            </a:pPr>
            <a:r>
              <a:rPr lang="ar-JO" sz="4000" b="1" dirty="0">
                <a:latin typeface="Arial" panose="020B0604020202020204" pitchFamily="34" charset="0"/>
                <a:ea typeface="ＭＳ Ｐゴシック" charset="0"/>
                <a:cs typeface="Arial" panose="020B0604020202020204" pitchFamily="34" charset="0"/>
              </a:rPr>
              <a:t>رتب أنشطتك لإرضاء نفسك</a:t>
            </a:r>
            <a:endParaRPr lang="en-US" sz="4000" b="1" dirty="0">
              <a:latin typeface="Arial" panose="020B0604020202020204" pitchFamily="34" charset="0"/>
              <a:ea typeface="ＭＳ Ｐゴシック" charset="0"/>
              <a:cs typeface="Arial" panose="020B0604020202020204" pitchFamily="34" charset="0"/>
            </a:endParaRPr>
          </a:p>
          <a:p>
            <a:pPr marL="533400" indent="-533400" algn="r" rtl="1" eaLnBrk="1" hangingPunct="1">
              <a:lnSpc>
                <a:spcPct val="90000"/>
              </a:lnSpc>
              <a:buFont typeface="Arial" charset="0"/>
              <a:buAutoNum type="arabicPeriod"/>
            </a:pPr>
            <a:r>
              <a:rPr lang="ar-JO" sz="4000" b="1" dirty="0">
                <a:latin typeface="Arial" panose="020B0604020202020204" pitchFamily="34" charset="0"/>
                <a:ea typeface="ＭＳ Ｐゴシック" charset="0"/>
                <a:cs typeface="Arial" panose="020B0604020202020204" pitchFamily="34" charset="0"/>
              </a:rPr>
              <a:t>توقع نتائجك وتفاخر بها</a:t>
            </a:r>
            <a:endParaRPr lang="en-US" sz="4000" b="1" dirty="0">
              <a:latin typeface="Arial" panose="020B0604020202020204" pitchFamily="34" charset="0"/>
              <a:ea typeface="ＭＳ Ｐゴシック" charset="0"/>
              <a:cs typeface="Arial" panose="020B0604020202020204" pitchFamily="34" charset="0"/>
            </a:endParaRPr>
          </a:p>
        </p:txBody>
      </p:sp>
      <p:sp>
        <p:nvSpPr>
          <p:cNvPr id="701443" name="Text Box 4"/>
          <p:cNvSpPr txBox="1">
            <a:spLocks noChangeArrowheads="1"/>
          </p:cNvSpPr>
          <p:nvPr/>
        </p:nvSpPr>
        <p:spPr bwMode="auto">
          <a:xfrm>
            <a:off x="0" y="6472238"/>
            <a:ext cx="91440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eaLnBrk="0" fontAlgn="base" hangingPunct="0">
              <a:spcBef>
                <a:spcPct val="0"/>
              </a:spcBef>
              <a:spcAft>
                <a:spcPct val="0"/>
              </a:spcAft>
            </a:pPr>
            <a:r>
              <a:rPr lang="ar-SA" sz="1400" b="1" dirty="0">
                <a:solidFill>
                  <a:srgbClr val="FFFF66"/>
                </a:solidFill>
                <a:latin typeface="Arial" panose="020B0604020202020204" pitchFamily="34" charset="0"/>
                <a:cs typeface="Arial" panose="020B0604020202020204" pitchFamily="34" charset="0"/>
              </a:rPr>
              <a:t>مقتبس من تشارلز سويندول، دليل دراسة الكتاب المقدس ليعقوب (البصيرة من أجل الحياة، 1983) صفحة 71</a:t>
            </a:r>
          </a:p>
        </p:txBody>
      </p:sp>
    </p:spTree>
    <p:extLst>
      <p:ext uri="{BB962C8B-B14F-4D97-AF65-F5344CB8AC3E}">
        <p14:creationId xmlns:p14="http://schemas.microsoft.com/office/powerpoint/2010/main" val="4127258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53315">
                                            <p:txEl>
                                              <p:pRg st="0" end="0"/>
                                            </p:txEl>
                                          </p:spTgt>
                                        </p:tgtEl>
                                        <p:attrNameLst>
                                          <p:attrName>style.visibility</p:attrName>
                                        </p:attrNameLst>
                                      </p:cBhvr>
                                      <p:to>
                                        <p:strVal val="visible"/>
                                      </p:to>
                                    </p:set>
                                    <p:anim calcmode="lin" valueType="num">
                                      <p:cBhvr>
                                        <p:cTn id="7" dur="500" fill="hold"/>
                                        <p:tgtEl>
                                          <p:spTgt spid="6533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5331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65331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65331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653315">
                                            <p:txEl>
                                              <p:pRg st="1" end="1"/>
                                            </p:txEl>
                                          </p:spTgt>
                                        </p:tgtEl>
                                        <p:attrNameLst>
                                          <p:attrName>style.visibility</p:attrName>
                                        </p:attrNameLst>
                                      </p:cBhvr>
                                      <p:to>
                                        <p:strVal val="visible"/>
                                      </p:to>
                                    </p:set>
                                    <p:anim calcmode="lin" valueType="num">
                                      <p:cBhvr>
                                        <p:cTn id="15" dur="500" fill="hold"/>
                                        <p:tgtEl>
                                          <p:spTgt spid="653315">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653315">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653315">
                                            <p:txEl>
                                              <p:pRg st="1" end="1"/>
                                            </p:txEl>
                                          </p:spTgt>
                                        </p:tgtEl>
                                        <p:attrNameLst>
                                          <p:attrName>style.rotation</p:attrName>
                                        </p:attrNameLst>
                                      </p:cBhvr>
                                      <p:tavLst>
                                        <p:tav tm="0">
                                          <p:val>
                                            <p:fltVal val="360"/>
                                          </p:val>
                                        </p:tav>
                                        <p:tav tm="100000">
                                          <p:val>
                                            <p:fltVal val="0"/>
                                          </p:val>
                                        </p:tav>
                                      </p:tavLst>
                                    </p:anim>
                                    <p:animEffect transition="in" filter="fade">
                                      <p:cBhvr>
                                        <p:cTn id="18" dur="500"/>
                                        <p:tgtEl>
                                          <p:spTgt spid="653315">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653315">
                                            <p:txEl>
                                              <p:pRg st="2" end="2"/>
                                            </p:txEl>
                                          </p:spTgt>
                                        </p:tgtEl>
                                        <p:attrNameLst>
                                          <p:attrName>style.visibility</p:attrName>
                                        </p:attrNameLst>
                                      </p:cBhvr>
                                      <p:to>
                                        <p:strVal val="visible"/>
                                      </p:to>
                                    </p:set>
                                    <p:anim calcmode="lin" valueType="num">
                                      <p:cBhvr>
                                        <p:cTn id="23" dur="500" fill="hold"/>
                                        <p:tgtEl>
                                          <p:spTgt spid="653315">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653315">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653315">
                                            <p:txEl>
                                              <p:pRg st="2" end="2"/>
                                            </p:txEl>
                                          </p:spTgt>
                                        </p:tgtEl>
                                        <p:attrNameLst>
                                          <p:attrName>style.rotation</p:attrName>
                                        </p:attrNameLst>
                                      </p:cBhvr>
                                      <p:tavLst>
                                        <p:tav tm="0">
                                          <p:val>
                                            <p:fltVal val="360"/>
                                          </p:val>
                                        </p:tav>
                                        <p:tav tm="100000">
                                          <p:val>
                                            <p:fltVal val="0"/>
                                          </p:val>
                                        </p:tav>
                                      </p:tavLst>
                                    </p:anim>
                                    <p:animEffect transition="in" filter="fade">
                                      <p:cBhvr>
                                        <p:cTn id="26" dur="500"/>
                                        <p:tgtEl>
                                          <p:spTgt spid="653315">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653315">
                                            <p:txEl>
                                              <p:pRg st="3" end="3"/>
                                            </p:txEl>
                                          </p:spTgt>
                                        </p:tgtEl>
                                        <p:attrNameLst>
                                          <p:attrName>style.visibility</p:attrName>
                                        </p:attrNameLst>
                                      </p:cBhvr>
                                      <p:to>
                                        <p:strVal val="visible"/>
                                      </p:to>
                                    </p:set>
                                    <p:anim calcmode="lin" valueType="num">
                                      <p:cBhvr>
                                        <p:cTn id="31" dur="500" fill="hold"/>
                                        <p:tgtEl>
                                          <p:spTgt spid="653315">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653315">
                                            <p:txEl>
                                              <p:pRg st="3" end="3"/>
                                            </p:txEl>
                                          </p:spTgt>
                                        </p:tgtEl>
                                        <p:attrNameLst>
                                          <p:attrName>ppt_h</p:attrName>
                                        </p:attrNameLst>
                                      </p:cBhvr>
                                      <p:tavLst>
                                        <p:tav tm="0">
                                          <p:val>
                                            <p:fltVal val="0"/>
                                          </p:val>
                                        </p:tav>
                                        <p:tav tm="100000">
                                          <p:val>
                                            <p:strVal val="#ppt_h"/>
                                          </p:val>
                                        </p:tav>
                                      </p:tavLst>
                                    </p:anim>
                                    <p:anim calcmode="lin" valueType="num">
                                      <p:cBhvr>
                                        <p:cTn id="33" dur="500" fill="hold"/>
                                        <p:tgtEl>
                                          <p:spTgt spid="653315">
                                            <p:txEl>
                                              <p:pRg st="3" end="3"/>
                                            </p:txEl>
                                          </p:spTgt>
                                        </p:tgtEl>
                                        <p:attrNameLst>
                                          <p:attrName>style.rotation</p:attrName>
                                        </p:attrNameLst>
                                      </p:cBhvr>
                                      <p:tavLst>
                                        <p:tav tm="0">
                                          <p:val>
                                            <p:fltVal val="360"/>
                                          </p:val>
                                        </p:tav>
                                        <p:tav tm="100000">
                                          <p:val>
                                            <p:fltVal val="0"/>
                                          </p:val>
                                        </p:tav>
                                      </p:tavLst>
                                    </p:anim>
                                    <p:animEffect transition="in" filter="fade">
                                      <p:cBhvr>
                                        <p:cTn id="34" dur="500"/>
                                        <p:tgtEl>
                                          <p:spTgt spid="653315">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9" presetClass="entr" presetSubtype="0" decel="100000" fill="hold" grpId="0" nodeType="clickEffect">
                                  <p:stCondLst>
                                    <p:cond delay="0"/>
                                  </p:stCondLst>
                                  <p:childTnLst>
                                    <p:set>
                                      <p:cBhvr>
                                        <p:cTn id="38" dur="1" fill="hold">
                                          <p:stCondLst>
                                            <p:cond delay="0"/>
                                          </p:stCondLst>
                                        </p:cTn>
                                        <p:tgtEl>
                                          <p:spTgt spid="653315">
                                            <p:txEl>
                                              <p:pRg st="4" end="4"/>
                                            </p:txEl>
                                          </p:spTgt>
                                        </p:tgtEl>
                                        <p:attrNameLst>
                                          <p:attrName>style.visibility</p:attrName>
                                        </p:attrNameLst>
                                      </p:cBhvr>
                                      <p:to>
                                        <p:strVal val="visible"/>
                                      </p:to>
                                    </p:set>
                                    <p:anim calcmode="lin" valueType="num">
                                      <p:cBhvr>
                                        <p:cTn id="39" dur="500" fill="hold"/>
                                        <p:tgtEl>
                                          <p:spTgt spid="653315">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653315">
                                            <p:txEl>
                                              <p:pRg st="4" end="4"/>
                                            </p:txEl>
                                          </p:spTgt>
                                        </p:tgtEl>
                                        <p:attrNameLst>
                                          <p:attrName>ppt_h</p:attrName>
                                        </p:attrNameLst>
                                      </p:cBhvr>
                                      <p:tavLst>
                                        <p:tav tm="0">
                                          <p:val>
                                            <p:fltVal val="0"/>
                                          </p:val>
                                        </p:tav>
                                        <p:tav tm="100000">
                                          <p:val>
                                            <p:strVal val="#ppt_h"/>
                                          </p:val>
                                        </p:tav>
                                      </p:tavLst>
                                    </p:anim>
                                    <p:anim calcmode="lin" valueType="num">
                                      <p:cBhvr>
                                        <p:cTn id="41" dur="500" fill="hold"/>
                                        <p:tgtEl>
                                          <p:spTgt spid="653315">
                                            <p:txEl>
                                              <p:pRg st="4" end="4"/>
                                            </p:txEl>
                                          </p:spTgt>
                                        </p:tgtEl>
                                        <p:attrNameLst>
                                          <p:attrName>style.rotation</p:attrName>
                                        </p:attrNameLst>
                                      </p:cBhvr>
                                      <p:tavLst>
                                        <p:tav tm="0">
                                          <p:val>
                                            <p:fltVal val="360"/>
                                          </p:val>
                                        </p:tav>
                                        <p:tav tm="100000">
                                          <p:val>
                                            <p:fltVal val="0"/>
                                          </p:val>
                                        </p:tav>
                                      </p:tavLst>
                                    </p:anim>
                                    <p:animEffect transition="in" filter="fade">
                                      <p:cBhvr>
                                        <p:cTn id="42" dur="500"/>
                                        <p:tgtEl>
                                          <p:spTgt spid="6533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3315"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2"/>
          <p:cNvSpPr>
            <a:spLocks noGrp="1" noChangeArrowheads="1"/>
          </p:cNvSpPr>
          <p:nvPr>
            <p:ph type="title"/>
          </p:nvPr>
        </p:nvSpPr>
        <p:spPr/>
        <p:txBody>
          <a:bodyPr/>
          <a:lstStyle/>
          <a:p>
            <a:pPr algn="ctr" eaLnBrk="1" hangingPunct="1">
              <a:defRPr/>
            </a:pPr>
            <a:r>
              <a:rPr lang="ar-JO" b="1" dirty="0">
                <a:solidFill>
                  <a:srgbClr val="FFFFFF"/>
                </a:solidFill>
                <a:latin typeface="Arial" panose="020B0604020202020204" pitchFamily="34" charset="0"/>
                <a:cs typeface="Arial" panose="020B0604020202020204" pitchFamily="34" charset="0"/>
              </a:rPr>
              <a:t>تقييم الله الحقيقي</a:t>
            </a:r>
            <a:endParaRPr lang="en-US" b="1" dirty="0">
              <a:solidFill>
                <a:srgbClr val="FFFFFF"/>
              </a:solidFill>
              <a:latin typeface="Arial" panose="020B0604020202020204" pitchFamily="34" charset="0"/>
              <a:cs typeface="Arial" panose="020B0604020202020204" pitchFamily="34" charset="0"/>
            </a:endParaRPr>
          </a:p>
        </p:txBody>
      </p:sp>
      <p:sp>
        <p:nvSpPr>
          <p:cNvPr id="635907" name="Rectangle 3"/>
          <p:cNvSpPr>
            <a:spLocks noGrp="1" noChangeArrowheads="1"/>
          </p:cNvSpPr>
          <p:nvPr>
            <p:ph type="body" idx="1"/>
          </p:nvPr>
        </p:nvSpPr>
        <p:spPr>
          <a:xfrm>
            <a:off x="1439501" y="1905000"/>
            <a:ext cx="7704499" cy="4572000"/>
          </a:xfrm>
          <a:effectLst>
            <a:outerShdw blurRad="63500" dist="35921" dir="2700000" algn="ctr" rotWithShape="0">
              <a:srgbClr val="000000">
                <a:alpha val="74998"/>
              </a:srgbClr>
            </a:outerShdw>
          </a:effectLst>
        </p:spPr>
        <p:txBody>
          <a:bodyPr/>
          <a:lstStyle/>
          <a:p>
            <a:pPr marL="609600" indent="-609600" algn="r" rtl="1" eaLnBrk="1" hangingPunct="1">
              <a:buFontTx/>
              <a:buAutoNum type="arabicPeriod"/>
              <a:defRPr/>
            </a:pPr>
            <a:r>
              <a:rPr lang="ar-JO" sz="4000" b="1" dirty="0">
                <a:latin typeface="Arial" panose="020B0604020202020204" pitchFamily="34" charset="0"/>
                <a:cs typeface="Arial" panose="020B0604020202020204" pitchFamily="34" charset="0"/>
              </a:rPr>
              <a:t>أنتم لا تعرفون أمر الغد (14 ب).</a:t>
            </a:r>
            <a:endParaRPr lang="en-US" altLang="ja-JP" sz="4000" b="1" dirty="0">
              <a:latin typeface="Arial" panose="020B0604020202020204" pitchFamily="34" charset="0"/>
              <a:cs typeface="Arial" panose="020B0604020202020204" pitchFamily="34" charset="0"/>
            </a:endParaRPr>
          </a:p>
          <a:p>
            <a:pPr marL="609600" indent="-609600" algn="r" rtl="1" eaLnBrk="1" hangingPunct="1">
              <a:buFontTx/>
              <a:buAutoNum type="arabicPeriod"/>
              <a:defRPr/>
            </a:pPr>
            <a:r>
              <a:rPr lang="ar-JO" sz="4000" b="1" dirty="0">
                <a:latin typeface="Arial" panose="020B0604020202020204" pitchFamily="34" charset="0"/>
                <a:cs typeface="Arial" panose="020B0604020202020204" pitchFamily="34" charset="0"/>
              </a:rPr>
              <a:t>لا تعرفون ما إذا سيكون لديكم حياة طويلة (14 ب).</a:t>
            </a:r>
            <a:endParaRPr lang="en-US" altLang="ja-JP" sz="4000" b="1" dirty="0">
              <a:latin typeface="Arial" panose="020B0604020202020204" pitchFamily="34" charset="0"/>
              <a:cs typeface="Arial" panose="020B0604020202020204" pitchFamily="34" charset="0"/>
            </a:endParaRPr>
          </a:p>
          <a:p>
            <a:pPr marL="609600" indent="-609600" algn="r" rtl="1" eaLnBrk="1" hangingPunct="1">
              <a:buFontTx/>
              <a:buAutoNum type="arabicPeriod"/>
              <a:defRPr/>
            </a:pPr>
            <a:r>
              <a:rPr lang="ar-JO" sz="4000" b="1" dirty="0">
                <a:latin typeface="Arial" panose="020B0604020202020204" pitchFamily="34" charset="0"/>
                <a:cs typeface="Arial" panose="020B0604020202020204" pitchFamily="34" charset="0"/>
              </a:rPr>
              <a:t>ليس لديكم الحق في تجاهل مشيئة الله (15- 17).</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34187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434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6667" r="2222"/>
          <a:stretch>
            <a:fillRect/>
          </a:stretch>
        </p:blipFill>
        <p:spPr bwMode="auto">
          <a:xfrm>
            <a:off x="0" y="0"/>
            <a:ext cx="9372600" cy="684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4338" name="Rectangle 2"/>
          <p:cNvSpPr>
            <a:spLocks noGrp="1" noChangeArrowheads="1"/>
          </p:cNvSpPr>
          <p:nvPr>
            <p:ph type="ctrTitle"/>
          </p:nvPr>
        </p:nvSpPr>
        <p:spPr>
          <a:xfrm>
            <a:off x="380999" y="457200"/>
            <a:ext cx="8301273" cy="1981200"/>
          </a:xfrm>
          <a:effectLst>
            <a:outerShdw blurRad="63500" dist="35921" dir="2700000" algn="ctr" rotWithShape="0">
              <a:srgbClr val="000000">
                <a:alpha val="74998"/>
              </a:srgbClr>
            </a:outerShdw>
          </a:effectLst>
        </p:spPr>
        <p:txBody>
          <a:bodyPr/>
          <a:lstStyle/>
          <a:p>
            <a:pPr eaLnBrk="1" hangingPunct="1">
              <a:defRPr/>
            </a:pPr>
            <a:r>
              <a:rPr lang="ar-JO" sz="4800" b="1" dirty="0">
                <a:latin typeface="Arial" panose="020B0604020202020204" pitchFamily="34" charset="0"/>
                <a:cs typeface="Arial" panose="020B0604020202020204" pitchFamily="34" charset="0"/>
              </a:rPr>
              <a:t>ما هي الخطة التي تحتاج لتقديمها</a:t>
            </a:r>
            <a:br>
              <a:rPr lang="ar-JO" sz="4800" b="1" dirty="0">
                <a:latin typeface="Arial" panose="020B0604020202020204" pitchFamily="34" charset="0"/>
                <a:cs typeface="Arial" panose="020B0604020202020204" pitchFamily="34" charset="0"/>
              </a:rPr>
            </a:br>
            <a:r>
              <a:rPr lang="ar-JO" sz="4800" b="1" dirty="0">
                <a:latin typeface="Arial" panose="020B0604020202020204" pitchFamily="34" charset="0"/>
                <a:cs typeface="Arial" panose="020B0604020202020204" pitchFamily="34" charset="0"/>
              </a:rPr>
              <a:t>إلى الله؟</a:t>
            </a:r>
            <a:endParaRPr 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4912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54338"/>
                                        </p:tgtEl>
                                        <p:attrNameLst>
                                          <p:attrName>style.visibility</p:attrName>
                                        </p:attrNameLst>
                                      </p:cBhvr>
                                      <p:to>
                                        <p:strVal val="visible"/>
                                      </p:to>
                                    </p:set>
                                    <p:animEffect transition="in" filter="dissolve">
                                      <p:cBhvr>
                                        <p:cTn id="7" dur="5000"/>
                                        <p:tgtEl>
                                          <p:spTgt spid="654338"/>
                                        </p:tgtEl>
                                      </p:cBhvr>
                                    </p:animEffect>
                                  </p:childTnLst>
                                </p:cTn>
                              </p:par>
                            </p:childTnLst>
                          </p:cTn>
                        </p:par>
                        <p:par>
                          <p:cTn id="8" fill="hold" nodeType="afterGroup">
                            <p:stCondLst>
                              <p:cond delay="5000"/>
                            </p:stCondLst>
                            <p:childTnLst>
                              <p:par>
                                <p:cTn id="9" presetID="9" presetClass="entr" presetSubtype="0" fill="hold" nodeType="afterEffect">
                                  <p:stCondLst>
                                    <p:cond delay="0"/>
                                  </p:stCondLst>
                                  <p:childTnLst>
                                    <p:set>
                                      <p:cBhvr>
                                        <p:cTn id="10" dur="1" fill="hold">
                                          <p:stCondLst>
                                            <p:cond delay="0"/>
                                          </p:stCondLst>
                                        </p:cTn>
                                        <p:tgtEl>
                                          <p:spTgt spid="654340"/>
                                        </p:tgtEl>
                                        <p:attrNameLst>
                                          <p:attrName>style.visibility</p:attrName>
                                        </p:attrNameLst>
                                      </p:cBhvr>
                                      <p:to>
                                        <p:strVal val="visible"/>
                                      </p:to>
                                    </p:set>
                                    <p:animEffect transition="in" filter="dissolve">
                                      <p:cBhvr>
                                        <p:cTn id="11" dur="5000"/>
                                        <p:tgtEl>
                                          <p:spTgt spid="65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33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يعقوب</a:t>
            </a:r>
            <a:r>
              <a:rPr lang="en-US" sz="8800" dirty="0">
                <a:solidFill>
                  <a:schemeClr val="bg1"/>
                </a:solidFill>
                <a:latin typeface="Arial" charset="0"/>
                <a:ea typeface="Osaka" charset="0"/>
                <a:cs typeface="Arial" charset="0"/>
              </a:rPr>
              <a:t>   5 </a:t>
            </a:r>
          </a:p>
        </p:txBody>
      </p:sp>
    </p:spTree>
    <p:extLst>
      <p:ext uri="{BB962C8B-B14F-4D97-AF65-F5344CB8AC3E}">
        <p14:creationId xmlns:p14="http://schemas.microsoft.com/office/powerpoint/2010/main" val="42426763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2"/>
          <p:cNvSpPr>
            <a:spLocks noGrp="1" noChangeArrowheads="1"/>
          </p:cNvSpPr>
          <p:nvPr>
            <p:ph type="title"/>
          </p:nvPr>
        </p:nvSpPr>
        <p:spPr>
          <a:xfrm>
            <a:off x="1219200" y="3200400"/>
            <a:ext cx="6858000" cy="2895600"/>
          </a:xfrm>
        </p:spPr>
        <p:txBody>
          <a:bodyPr/>
          <a:lstStyle/>
          <a:p>
            <a:pPr eaLnBrk="1" hangingPunct="1">
              <a:defRPr/>
            </a:pPr>
            <a:r>
              <a:rPr lang="ar-JO" dirty="0">
                <a:latin typeface="Arial" panose="020B0604020202020204" pitchFamily="34" charset="0"/>
                <a:cs typeface="Arial" panose="020B0604020202020204" pitchFamily="34" charset="0"/>
              </a:rPr>
              <a:t>تحذيرات</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للأغنياء</a:t>
            </a:r>
            <a:br>
              <a:rPr lang="en-US" dirty="0">
                <a:latin typeface="acme secret agent" charset="0"/>
              </a:rPr>
            </a:br>
            <a:r>
              <a:rPr lang="ar-JO" dirty="0">
                <a:latin typeface="acme secret agent" charset="0"/>
              </a:rPr>
              <a:t>(يعقوب 5: 1- 6)</a:t>
            </a:r>
            <a:endParaRPr lang="en-US" dirty="0">
              <a:latin typeface="acme secret agent" charset="0"/>
            </a:endParaRPr>
          </a:p>
        </p:txBody>
      </p:sp>
    </p:spTree>
    <p:extLst>
      <p:ext uri="{BB962C8B-B14F-4D97-AF65-F5344CB8AC3E}">
        <p14:creationId xmlns:p14="http://schemas.microsoft.com/office/powerpoint/2010/main" val="40353971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0562" name="Rectangle 2"/>
          <p:cNvSpPr>
            <a:spLocks noGrp="1" noChangeArrowheads="1"/>
          </p:cNvSpPr>
          <p:nvPr>
            <p:ph type="ctrTitle"/>
          </p:nvPr>
        </p:nvSpPr>
        <p:spPr>
          <a:xfrm>
            <a:off x="92075" y="838200"/>
            <a:ext cx="7585264" cy="838200"/>
          </a:xfrm>
          <a:effectLst>
            <a:outerShdw blurRad="50800" dist="35921" dir="2700000" algn="ctr" rotWithShape="0">
              <a:srgbClr val="000000">
                <a:alpha val="74998"/>
              </a:srgbClr>
            </a:outerShdw>
          </a:effectLst>
        </p:spPr>
        <p:txBody>
          <a:bodyPr/>
          <a:lstStyle/>
          <a:p>
            <a:pPr algn="r" rtl="1" eaLnBrk="1" hangingPunct="1">
              <a:defRPr/>
            </a:pPr>
            <a:r>
              <a:rPr lang="ar-JO" b="1" dirty="0">
                <a:solidFill>
                  <a:schemeClr val="accent1"/>
                </a:solidFill>
                <a:latin typeface="Arial" panose="020B0604020202020204" pitchFamily="34" charset="0"/>
                <a:ea typeface="ＭＳ Ｐゴシック" charset="0"/>
                <a:cs typeface="Arial" panose="020B0604020202020204" pitchFamily="34" charset="0"/>
              </a:rPr>
              <a:t>أربعة أنواع من الناس...</a:t>
            </a:r>
            <a:endParaRPr lang="en-US" b="1" dirty="0">
              <a:solidFill>
                <a:schemeClr val="accent1"/>
              </a:solidFill>
              <a:latin typeface="Arial" panose="020B0604020202020204" pitchFamily="34" charset="0"/>
              <a:ea typeface="ＭＳ Ｐゴシック" charset="0"/>
              <a:cs typeface="Arial" panose="020B0604020202020204" pitchFamily="34" charset="0"/>
            </a:endParaRPr>
          </a:p>
        </p:txBody>
      </p:sp>
      <p:sp>
        <p:nvSpPr>
          <p:cNvPr id="1090564" name="Text Box 4"/>
          <p:cNvSpPr txBox="1">
            <a:spLocks noChangeArrowheads="1"/>
          </p:cNvSpPr>
          <p:nvPr/>
        </p:nvSpPr>
        <p:spPr bwMode="auto">
          <a:xfrm>
            <a:off x="1" y="1828800"/>
            <a:ext cx="7749766" cy="2308324"/>
          </a:xfrm>
          <a:prstGeom prst="rect">
            <a:avLst/>
          </a:prstGeom>
          <a:noFill/>
          <a:ln w="9525">
            <a:noFill/>
            <a:miter lim="800000"/>
            <a:headEnd/>
            <a:tailEnd/>
          </a:ln>
          <a:effectLst/>
        </p:spPr>
        <p:txBody>
          <a:bodyPr wrap="square">
            <a:spAutoFit/>
          </a:bodyPr>
          <a:lstStyle/>
          <a:p>
            <a:pPr marL="519113" indent="-519113" algn="r" defTabSz="914400" rtl="1" eaLnBrk="0" fontAlgn="base" hangingPunct="0">
              <a:spcBef>
                <a:spcPct val="0"/>
              </a:spcBef>
              <a:spcAft>
                <a:spcPct val="0"/>
              </a:spcAft>
              <a:buFont typeface="Arial" charset="0"/>
              <a:buAutoNum type="arabicPeriod"/>
              <a:defRPr/>
            </a:pPr>
            <a:r>
              <a:rPr lang="ar-JO" sz="3600" b="1" dirty="0">
                <a:solidFill>
                  <a:srgbClr val="FFFFFF"/>
                </a:solidFill>
                <a:latin typeface="Arial" panose="020B0604020202020204" pitchFamily="34" charset="0"/>
                <a:ea typeface="ＭＳ Ｐゴシック"/>
                <a:cs typeface="Arial" panose="020B0604020202020204" pitchFamily="34" charset="0"/>
              </a:rPr>
              <a:t>فقراء روحيًا وفقراء ماديًا</a:t>
            </a:r>
            <a:endParaRPr lang="en-US" sz="3600" b="1" dirty="0">
              <a:solidFill>
                <a:srgbClr val="FFFFFF"/>
              </a:solidFill>
              <a:latin typeface="Arial" panose="020B0604020202020204" pitchFamily="34" charset="0"/>
              <a:ea typeface="ＭＳ Ｐゴシック"/>
              <a:cs typeface="Arial" panose="020B0604020202020204" pitchFamily="34" charset="0"/>
            </a:endParaRPr>
          </a:p>
          <a:p>
            <a:pPr marL="519113" indent="-519113" algn="r" defTabSz="914400" rtl="1" eaLnBrk="0" fontAlgn="base" hangingPunct="0">
              <a:spcBef>
                <a:spcPct val="0"/>
              </a:spcBef>
              <a:spcAft>
                <a:spcPct val="0"/>
              </a:spcAft>
              <a:buFont typeface="Arial" charset="0"/>
              <a:buAutoNum type="arabicPeriod"/>
              <a:defRPr/>
            </a:pPr>
            <a:r>
              <a:rPr lang="ar-JO" sz="3600" b="1" dirty="0">
                <a:solidFill>
                  <a:srgbClr val="FFFFFF"/>
                </a:solidFill>
                <a:latin typeface="Arial" panose="020B0604020202020204" pitchFamily="34" charset="0"/>
                <a:ea typeface="ＭＳ Ｐゴシック"/>
                <a:cs typeface="Arial" panose="020B0604020202020204" pitchFamily="34" charset="0"/>
              </a:rPr>
              <a:t>أغنياء روحيًا وأغنياء ماديًا</a:t>
            </a:r>
            <a:endParaRPr lang="en-US" sz="3600" b="1" dirty="0">
              <a:solidFill>
                <a:srgbClr val="FFFFFF"/>
              </a:solidFill>
              <a:latin typeface="Arial" panose="020B0604020202020204" pitchFamily="34" charset="0"/>
              <a:ea typeface="ＭＳ Ｐゴシック"/>
              <a:cs typeface="Arial" panose="020B0604020202020204" pitchFamily="34" charset="0"/>
            </a:endParaRPr>
          </a:p>
          <a:p>
            <a:pPr marL="519113" indent="-519113" algn="r" defTabSz="914400" rtl="1" eaLnBrk="0" fontAlgn="base" hangingPunct="0">
              <a:spcBef>
                <a:spcPct val="0"/>
              </a:spcBef>
              <a:spcAft>
                <a:spcPct val="0"/>
              </a:spcAft>
              <a:buFont typeface="Arial" charset="0"/>
              <a:buAutoNum type="arabicPeriod"/>
              <a:defRPr/>
            </a:pPr>
            <a:r>
              <a:rPr lang="ar-JO" sz="3600" b="1" dirty="0">
                <a:solidFill>
                  <a:srgbClr val="FFFFFF"/>
                </a:solidFill>
                <a:latin typeface="Arial" panose="020B0604020202020204" pitchFamily="34" charset="0"/>
                <a:ea typeface="ＭＳ Ｐゴシック"/>
                <a:cs typeface="Arial" panose="020B0604020202020204" pitchFamily="34" charset="0"/>
              </a:rPr>
              <a:t>أغنياء روحيًا وفقراء ماديًا</a:t>
            </a:r>
            <a:endParaRPr lang="en-US" sz="3600" b="1" dirty="0">
              <a:solidFill>
                <a:srgbClr val="FFFFFF"/>
              </a:solidFill>
              <a:latin typeface="Arial" panose="020B0604020202020204" pitchFamily="34" charset="0"/>
              <a:ea typeface="ＭＳ Ｐゴシック"/>
              <a:cs typeface="Arial" panose="020B0604020202020204" pitchFamily="34" charset="0"/>
            </a:endParaRPr>
          </a:p>
          <a:p>
            <a:pPr marL="519113" indent="-519113" algn="r" defTabSz="914400" rtl="1" eaLnBrk="0" fontAlgn="base" hangingPunct="0">
              <a:spcBef>
                <a:spcPct val="0"/>
              </a:spcBef>
              <a:spcAft>
                <a:spcPct val="0"/>
              </a:spcAft>
              <a:buFont typeface="Arial" charset="0"/>
              <a:buAutoNum type="arabicPeriod"/>
              <a:defRPr/>
            </a:pPr>
            <a:r>
              <a:rPr lang="ar-JO" sz="3600" b="1" dirty="0">
                <a:solidFill>
                  <a:srgbClr val="FFFFFF"/>
                </a:solidFill>
                <a:latin typeface="Arial" panose="020B0604020202020204" pitchFamily="34" charset="0"/>
                <a:ea typeface="ＭＳ Ｐゴシック"/>
                <a:cs typeface="Arial" panose="020B0604020202020204" pitchFamily="34" charset="0"/>
              </a:rPr>
              <a:t>فقراء روحيًا وأغنياء ماديًا</a:t>
            </a:r>
            <a:endParaRPr lang="en-US" sz="3600" b="1" dirty="0">
              <a:solidFill>
                <a:srgbClr val="FFFFFF"/>
              </a:solidFill>
              <a:latin typeface="Arial" panose="020B0604020202020204" pitchFamily="34" charset="0"/>
              <a:ea typeface="ＭＳ Ｐゴシック"/>
              <a:cs typeface="Arial" panose="020B0604020202020204" pitchFamily="34" charset="0"/>
            </a:endParaRPr>
          </a:p>
        </p:txBody>
      </p:sp>
      <p:sp>
        <p:nvSpPr>
          <p:cNvPr id="1090565" name="WordArt 5"/>
          <p:cNvSpPr>
            <a:spLocks noChangeArrowheads="1" noChangeShapeType="1" noTextEdit="1"/>
          </p:cNvSpPr>
          <p:nvPr/>
        </p:nvSpPr>
        <p:spPr bwMode="auto">
          <a:xfrm>
            <a:off x="228600" y="4419600"/>
            <a:ext cx="8280400"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يخاطب يعقوب هذه المجموعة الأخيرة</a:t>
            </a: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a:t>
            </a:r>
          </a:p>
        </p:txBody>
      </p:sp>
    </p:spTree>
    <p:extLst>
      <p:ext uri="{BB962C8B-B14F-4D97-AF65-F5344CB8AC3E}">
        <p14:creationId xmlns:p14="http://schemas.microsoft.com/office/powerpoint/2010/main" val="2234038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1090564">
                                            <p:txEl>
                                              <p:pRg st="0" end="0"/>
                                            </p:txEl>
                                          </p:spTgt>
                                        </p:tgtEl>
                                        <p:attrNameLst>
                                          <p:attrName>style.visibility</p:attrName>
                                        </p:attrNameLst>
                                      </p:cBhvr>
                                      <p:to>
                                        <p:strVal val="visible"/>
                                      </p:to>
                                    </p:set>
                                    <p:anim calcmode="lin" valueType="num">
                                      <p:cBhvr>
                                        <p:cTn id="7" dur="500" fill="hold"/>
                                        <p:tgtEl>
                                          <p:spTgt spid="1090564">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1090564">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1090564">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1090564">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1090564">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1090564">
                                            <p:txEl>
                                              <p:pRg st="1" end="1"/>
                                            </p:txEl>
                                          </p:spTgt>
                                        </p:tgtEl>
                                        <p:attrNameLst>
                                          <p:attrName>style.visibility</p:attrName>
                                        </p:attrNameLst>
                                      </p:cBhvr>
                                      <p:to>
                                        <p:strVal val="visible"/>
                                      </p:to>
                                    </p:set>
                                    <p:anim calcmode="lin" valueType="num">
                                      <p:cBhvr>
                                        <p:cTn id="16" dur="500" fill="hold"/>
                                        <p:tgtEl>
                                          <p:spTgt spid="1090564">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1090564">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1090564">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1090564">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1090564">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1090564">
                                            <p:txEl>
                                              <p:pRg st="2" end="2"/>
                                            </p:txEl>
                                          </p:spTgt>
                                        </p:tgtEl>
                                        <p:attrNameLst>
                                          <p:attrName>style.visibility</p:attrName>
                                        </p:attrNameLst>
                                      </p:cBhvr>
                                      <p:to>
                                        <p:strVal val="visible"/>
                                      </p:to>
                                    </p:set>
                                    <p:anim calcmode="lin" valueType="num">
                                      <p:cBhvr>
                                        <p:cTn id="25" dur="500" fill="hold"/>
                                        <p:tgtEl>
                                          <p:spTgt spid="1090564">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1090564">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1090564">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1090564">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1090564">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1090564">
                                            <p:txEl>
                                              <p:pRg st="3" end="3"/>
                                            </p:txEl>
                                          </p:spTgt>
                                        </p:tgtEl>
                                        <p:attrNameLst>
                                          <p:attrName>style.visibility</p:attrName>
                                        </p:attrNameLst>
                                      </p:cBhvr>
                                      <p:to>
                                        <p:strVal val="visible"/>
                                      </p:to>
                                    </p:set>
                                    <p:anim calcmode="lin" valueType="num">
                                      <p:cBhvr>
                                        <p:cTn id="34" dur="500" fill="hold"/>
                                        <p:tgtEl>
                                          <p:spTgt spid="1090564">
                                            <p:txEl>
                                              <p:pRg st="3" end="3"/>
                                            </p:txEl>
                                          </p:spTgt>
                                        </p:tgtEl>
                                        <p:attrNameLst>
                                          <p:attrName>ppt_w</p:attrName>
                                        </p:attrNameLst>
                                      </p:cBhvr>
                                      <p:tavLst>
                                        <p:tav tm="0">
                                          <p:val>
                                            <p:strVal val="#ppt_w*0.05"/>
                                          </p:val>
                                        </p:tav>
                                        <p:tav tm="100000">
                                          <p:val>
                                            <p:strVal val="#ppt_w"/>
                                          </p:val>
                                        </p:tav>
                                      </p:tavLst>
                                    </p:anim>
                                    <p:anim calcmode="lin" valueType="num">
                                      <p:cBhvr>
                                        <p:cTn id="35" dur="500" fill="hold"/>
                                        <p:tgtEl>
                                          <p:spTgt spid="1090564">
                                            <p:txEl>
                                              <p:pRg st="3" end="3"/>
                                            </p:txEl>
                                          </p:spTgt>
                                        </p:tgtEl>
                                        <p:attrNameLst>
                                          <p:attrName>ppt_h</p:attrName>
                                        </p:attrNameLst>
                                      </p:cBhvr>
                                      <p:tavLst>
                                        <p:tav tm="0">
                                          <p:val>
                                            <p:strVal val="#ppt_h"/>
                                          </p:val>
                                        </p:tav>
                                        <p:tav tm="100000">
                                          <p:val>
                                            <p:strVal val="#ppt_h"/>
                                          </p:val>
                                        </p:tav>
                                      </p:tavLst>
                                    </p:anim>
                                    <p:anim calcmode="lin" valueType="num">
                                      <p:cBhvr>
                                        <p:cTn id="36" dur="500" fill="hold"/>
                                        <p:tgtEl>
                                          <p:spTgt spid="1090564">
                                            <p:txEl>
                                              <p:pRg st="3" end="3"/>
                                            </p:txEl>
                                          </p:spTgt>
                                        </p:tgtEl>
                                        <p:attrNameLst>
                                          <p:attrName>ppt_x</p:attrName>
                                        </p:attrNameLst>
                                      </p:cBhvr>
                                      <p:tavLst>
                                        <p:tav tm="0">
                                          <p:val>
                                            <p:strVal val="#ppt_x-.2"/>
                                          </p:val>
                                        </p:tav>
                                        <p:tav tm="100000">
                                          <p:val>
                                            <p:strVal val="#ppt_x"/>
                                          </p:val>
                                        </p:tav>
                                      </p:tavLst>
                                    </p:anim>
                                    <p:anim calcmode="lin" valueType="num">
                                      <p:cBhvr>
                                        <p:cTn id="37" dur="500" fill="hold"/>
                                        <p:tgtEl>
                                          <p:spTgt spid="1090564">
                                            <p:txEl>
                                              <p:pRg st="3" end="3"/>
                                            </p:txEl>
                                          </p:spTgt>
                                        </p:tgtEl>
                                        <p:attrNameLst>
                                          <p:attrName>ppt_y</p:attrName>
                                        </p:attrNameLst>
                                      </p:cBhvr>
                                      <p:tavLst>
                                        <p:tav tm="0">
                                          <p:val>
                                            <p:strVal val="#ppt_y"/>
                                          </p:val>
                                        </p:tav>
                                        <p:tav tm="100000">
                                          <p:val>
                                            <p:strVal val="#ppt_y"/>
                                          </p:val>
                                        </p:tav>
                                      </p:tavLst>
                                    </p:anim>
                                    <p:animEffect transition="in" filter="fade">
                                      <p:cBhvr>
                                        <p:cTn id="38" dur="500"/>
                                        <p:tgtEl>
                                          <p:spTgt spid="1090564">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1090565"/>
                                        </p:tgtEl>
                                        <p:attrNameLst>
                                          <p:attrName>style.visibility</p:attrName>
                                        </p:attrNameLst>
                                      </p:cBhvr>
                                      <p:to>
                                        <p:strVal val="visible"/>
                                      </p:to>
                                    </p:set>
                                    <p:anim calcmode="lin" valueType="num">
                                      <p:cBhvr>
                                        <p:cTn id="43" dur="500" fill="hold"/>
                                        <p:tgtEl>
                                          <p:spTgt spid="1090565"/>
                                        </p:tgtEl>
                                        <p:attrNameLst>
                                          <p:attrName>ppt_w</p:attrName>
                                        </p:attrNameLst>
                                      </p:cBhvr>
                                      <p:tavLst>
                                        <p:tav tm="0">
                                          <p:val>
                                            <p:strVal val="#ppt_w*0.05"/>
                                          </p:val>
                                        </p:tav>
                                        <p:tav tm="100000">
                                          <p:val>
                                            <p:strVal val="#ppt_w"/>
                                          </p:val>
                                        </p:tav>
                                      </p:tavLst>
                                    </p:anim>
                                    <p:anim calcmode="lin" valueType="num">
                                      <p:cBhvr>
                                        <p:cTn id="44" dur="500" fill="hold"/>
                                        <p:tgtEl>
                                          <p:spTgt spid="1090565"/>
                                        </p:tgtEl>
                                        <p:attrNameLst>
                                          <p:attrName>ppt_h</p:attrName>
                                        </p:attrNameLst>
                                      </p:cBhvr>
                                      <p:tavLst>
                                        <p:tav tm="0">
                                          <p:val>
                                            <p:strVal val="#ppt_h"/>
                                          </p:val>
                                        </p:tav>
                                        <p:tav tm="100000">
                                          <p:val>
                                            <p:strVal val="#ppt_h"/>
                                          </p:val>
                                        </p:tav>
                                      </p:tavLst>
                                    </p:anim>
                                    <p:anim calcmode="lin" valueType="num">
                                      <p:cBhvr>
                                        <p:cTn id="45" dur="500" fill="hold"/>
                                        <p:tgtEl>
                                          <p:spTgt spid="1090565"/>
                                        </p:tgtEl>
                                        <p:attrNameLst>
                                          <p:attrName>ppt_x</p:attrName>
                                        </p:attrNameLst>
                                      </p:cBhvr>
                                      <p:tavLst>
                                        <p:tav tm="0">
                                          <p:val>
                                            <p:strVal val="#ppt_x-.2"/>
                                          </p:val>
                                        </p:tav>
                                        <p:tav tm="100000">
                                          <p:val>
                                            <p:strVal val="#ppt_x"/>
                                          </p:val>
                                        </p:tav>
                                      </p:tavLst>
                                    </p:anim>
                                    <p:anim calcmode="lin" valueType="num">
                                      <p:cBhvr>
                                        <p:cTn id="46" dur="500" fill="hold"/>
                                        <p:tgtEl>
                                          <p:spTgt spid="1090565"/>
                                        </p:tgtEl>
                                        <p:attrNameLst>
                                          <p:attrName>ppt_y</p:attrName>
                                        </p:attrNameLst>
                                      </p:cBhvr>
                                      <p:tavLst>
                                        <p:tav tm="0">
                                          <p:val>
                                            <p:strVal val="#ppt_y"/>
                                          </p:val>
                                        </p:tav>
                                        <p:tav tm="100000">
                                          <p:val>
                                            <p:strVal val="#ppt_y"/>
                                          </p:val>
                                        </p:tav>
                                      </p:tavLst>
                                    </p:anim>
                                    <p:animEffect transition="in" filter="fade">
                                      <p:cBhvr>
                                        <p:cTn id="47" dur="500"/>
                                        <p:tgtEl>
                                          <p:spTgt spid="1090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0564" grpId="0" build="p"/>
      <p:bldP spid="109056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2"/>
          <p:cNvSpPr>
            <a:spLocks noGrp="1" noChangeArrowheads="1"/>
          </p:cNvSpPr>
          <p:nvPr>
            <p:ph type="ctrTitle"/>
          </p:nvPr>
        </p:nvSpPr>
        <p:spPr>
          <a:xfrm>
            <a:off x="304800" y="228600"/>
            <a:ext cx="8534400" cy="914400"/>
          </a:xfrm>
          <a:effectLst>
            <a:outerShdw blurRad="12700" dist="35921" dir="2700000" algn="ctr" rotWithShape="0">
              <a:srgbClr val="FFFFFF">
                <a:alpha val="75000"/>
              </a:srgbClr>
            </a:outerShdw>
          </a:effectLst>
        </p:spPr>
        <p:txBody>
          <a:bodyPr/>
          <a:lstStyle/>
          <a:p>
            <a:pPr eaLnBrk="1" hangingPunct="1">
              <a:defRPr/>
            </a:pPr>
            <a:r>
              <a:rPr lang="ar-JO" b="1" dirty="0">
                <a:latin typeface="Arial" panose="020B0604020202020204" pitchFamily="34" charset="0"/>
                <a:cs typeface="Arial" panose="020B0604020202020204" pitchFamily="34" charset="0"/>
              </a:rPr>
              <a:t>للتوضيح</a:t>
            </a:r>
            <a:endParaRPr lang="en-US" b="1" dirty="0">
              <a:latin typeface="Arial" panose="020B0604020202020204" pitchFamily="34" charset="0"/>
              <a:cs typeface="Arial" panose="020B0604020202020204" pitchFamily="34" charset="0"/>
            </a:endParaRPr>
          </a:p>
        </p:txBody>
      </p:sp>
      <p:sp>
        <p:nvSpPr>
          <p:cNvPr id="649221" name="Text Box 5"/>
          <p:cNvSpPr txBox="1">
            <a:spLocks noChangeArrowheads="1"/>
          </p:cNvSpPr>
          <p:nvPr/>
        </p:nvSpPr>
        <p:spPr bwMode="auto">
          <a:xfrm>
            <a:off x="381000" y="1477963"/>
            <a:ext cx="8382000" cy="3416320"/>
          </a:xfrm>
          <a:prstGeom prst="rect">
            <a:avLst/>
          </a:prstGeom>
          <a:solidFill>
            <a:schemeClr val="bg1"/>
          </a:solidFill>
          <a:ln w="57150">
            <a:solidFill>
              <a:schemeClr val="tx1"/>
            </a:solidFill>
            <a:miter lim="800000"/>
            <a:headEnd/>
            <a:tailEnd/>
          </a:ln>
          <a:effectLst>
            <a:outerShdw blurRad="63500" dist="35921" dir="2700000" algn="ctr" rotWithShape="0">
              <a:srgbClr val="FFFFFF">
                <a:alpha val="74998"/>
              </a:srgbClr>
            </a:outerShdw>
          </a:effectLst>
        </p:spPr>
        <p:txBody>
          <a:bodyPr>
            <a:spAutoFit/>
          </a:bodyPr>
          <a:lstStyle/>
          <a:p>
            <a:pPr marL="628650" indent="-628650" algn="r" defTabSz="914400" rtl="1" eaLnBrk="0" fontAlgn="base" hangingPunct="0">
              <a:spcBef>
                <a:spcPct val="0"/>
              </a:spcBef>
              <a:spcAft>
                <a:spcPct val="0"/>
              </a:spcAft>
              <a:buFont typeface="Arial" charset="0"/>
              <a:buAutoNum type="arabicPeriod"/>
              <a:defRPr/>
            </a:pPr>
            <a:r>
              <a:rPr lang="ar-JO" sz="3600" b="1" dirty="0">
                <a:solidFill>
                  <a:srgbClr val="000000"/>
                </a:solidFill>
                <a:latin typeface="Arial" panose="020B0604020202020204" pitchFamily="34" charset="0"/>
                <a:ea typeface="ヒラギノ角ゴ Pro W3"/>
                <a:cs typeface="Arial" panose="020B0604020202020204" pitchFamily="34" charset="0"/>
              </a:rPr>
              <a:t>هل أنت من أغنياء العالم أم من فقراءه؟ كيف تعرف هذا؟</a:t>
            </a:r>
            <a:endParaRPr lang="en-US" sz="3600" b="1" dirty="0">
              <a:solidFill>
                <a:srgbClr val="000000"/>
              </a:solidFill>
              <a:latin typeface="Arial" panose="020B0604020202020204" pitchFamily="34" charset="0"/>
              <a:ea typeface="ヒラギノ角ゴ Pro W3"/>
              <a:cs typeface="Arial" panose="020B0604020202020204" pitchFamily="34" charset="0"/>
            </a:endParaRPr>
          </a:p>
          <a:p>
            <a:pPr marL="628650" indent="-628650" algn="r" defTabSz="914400" rtl="1" eaLnBrk="0" fontAlgn="base" hangingPunct="0">
              <a:spcBef>
                <a:spcPct val="0"/>
              </a:spcBef>
              <a:spcAft>
                <a:spcPct val="0"/>
              </a:spcAft>
              <a:buFont typeface="Arial" charset="0"/>
              <a:buAutoNum type="arabicPeriod"/>
              <a:defRPr/>
            </a:pPr>
            <a:r>
              <a:rPr lang="ar-JO" sz="3600" b="1" dirty="0">
                <a:solidFill>
                  <a:srgbClr val="000000"/>
                </a:solidFill>
                <a:latin typeface="Arial" panose="020B0604020202020204" pitchFamily="34" charset="0"/>
                <a:ea typeface="ヒラギノ角ゴ Pro W3"/>
                <a:cs typeface="Arial" panose="020B0604020202020204" pitchFamily="34" charset="0"/>
              </a:rPr>
              <a:t>ما هي الأمور الكمالية أو وسائل الراحة التي يمكنك مشاركتها مع الآخرين؟ فكر في الأشياء التي تميل إلى نبذها أو عدم استخدامها بشكل أكبر.</a:t>
            </a:r>
            <a:endParaRPr lang="en-US" sz="3600" b="1" dirty="0">
              <a:solidFill>
                <a:srgbClr val="000000"/>
              </a:solidFill>
              <a:latin typeface="Arial" panose="020B0604020202020204" pitchFamily="34" charset="0"/>
              <a:ea typeface="ヒラギノ角ゴ Pro W3"/>
              <a:cs typeface="Arial" panose="020B0604020202020204" pitchFamily="34" charset="0"/>
            </a:endParaRPr>
          </a:p>
          <a:p>
            <a:pPr marL="628650" indent="-628650" algn="r" defTabSz="914400" rtl="1" eaLnBrk="0" fontAlgn="base" hangingPunct="0">
              <a:spcBef>
                <a:spcPct val="0"/>
              </a:spcBef>
              <a:spcAft>
                <a:spcPct val="0"/>
              </a:spcAft>
              <a:buFont typeface="Arial" charset="0"/>
              <a:buAutoNum type="arabicPeriod"/>
              <a:defRPr/>
            </a:pPr>
            <a:r>
              <a:rPr lang="ar-JO" sz="3600" b="1" dirty="0">
                <a:solidFill>
                  <a:srgbClr val="000000"/>
                </a:solidFill>
                <a:latin typeface="Arial" panose="020B0604020202020204" pitchFamily="34" charset="0"/>
                <a:ea typeface="ヒラギノ角ゴ Pro W3"/>
                <a:cs typeface="Arial" panose="020B0604020202020204" pitchFamily="34" charset="0"/>
              </a:rPr>
              <a:t>ماذا يجب أن تفعل بكلمات يعقوب القاسية؟</a:t>
            </a:r>
            <a:endParaRPr lang="en-US" sz="3600" b="1" dirty="0">
              <a:solidFill>
                <a:srgbClr val="000000"/>
              </a:solidFill>
              <a:latin typeface="Arial" panose="020B0604020202020204" pitchFamily="34" charset="0"/>
              <a:ea typeface="ヒラギノ角ゴ Pro W3"/>
              <a:cs typeface="Arial" panose="020B0604020202020204" pitchFamily="34" charset="0"/>
            </a:endParaRPr>
          </a:p>
        </p:txBody>
      </p:sp>
    </p:spTree>
    <p:extLst>
      <p:ext uri="{BB962C8B-B14F-4D97-AF65-F5344CB8AC3E}">
        <p14:creationId xmlns:p14="http://schemas.microsoft.com/office/powerpoint/2010/main" val="28190411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49221">
                                            <p:bg/>
                                          </p:spTgt>
                                        </p:tgtEl>
                                        <p:attrNameLst>
                                          <p:attrName>style.visibility</p:attrName>
                                        </p:attrNameLst>
                                      </p:cBhvr>
                                      <p:to>
                                        <p:strVal val="visible"/>
                                      </p:to>
                                    </p:set>
                                    <p:animEffect transition="in" filter="wipe(down)">
                                      <p:cBhvr>
                                        <p:cTn id="7" dur="580">
                                          <p:stCondLst>
                                            <p:cond delay="0"/>
                                          </p:stCondLst>
                                        </p:cTn>
                                        <p:tgtEl>
                                          <p:spTgt spid="649221">
                                            <p:bg/>
                                          </p:spTgt>
                                        </p:tgtEl>
                                      </p:cBhvr>
                                    </p:animEffect>
                                    <p:anim calcmode="lin" valueType="num">
                                      <p:cBhvr>
                                        <p:cTn id="8" dur="1822" tmFilter="0,0; 0.14,0.36; 0.43,0.73; 0.71,0.91; 1.0,1.0">
                                          <p:stCondLst>
                                            <p:cond delay="0"/>
                                          </p:stCondLst>
                                        </p:cTn>
                                        <p:tgtEl>
                                          <p:spTgt spid="649221">
                                            <p:bg/>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49221">
                                            <p:bg/>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49221">
                                            <p:bg/>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49221">
                                            <p:bg/>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49221">
                                            <p:bg/>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49221">
                                            <p:bg/>
                                          </p:spTgt>
                                        </p:tgtEl>
                                      </p:cBhvr>
                                      <p:to x="100000" y="60000"/>
                                    </p:animScale>
                                    <p:animScale>
                                      <p:cBhvr>
                                        <p:cTn id="14" dur="166" decel="50000">
                                          <p:stCondLst>
                                            <p:cond delay="676"/>
                                          </p:stCondLst>
                                        </p:cTn>
                                        <p:tgtEl>
                                          <p:spTgt spid="649221">
                                            <p:bg/>
                                          </p:spTgt>
                                        </p:tgtEl>
                                      </p:cBhvr>
                                      <p:to x="100000" y="100000"/>
                                    </p:animScale>
                                    <p:animScale>
                                      <p:cBhvr>
                                        <p:cTn id="15" dur="26">
                                          <p:stCondLst>
                                            <p:cond delay="1312"/>
                                          </p:stCondLst>
                                        </p:cTn>
                                        <p:tgtEl>
                                          <p:spTgt spid="649221">
                                            <p:bg/>
                                          </p:spTgt>
                                        </p:tgtEl>
                                      </p:cBhvr>
                                      <p:to x="100000" y="80000"/>
                                    </p:animScale>
                                    <p:animScale>
                                      <p:cBhvr>
                                        <p:cTn id="16" dur="166" decel="50000">
                                          <p:stCondLst>
                                            <p:cond delay="1338"/>
                                          </p:stCondLst>
                                        </p:cTn>
                                        <p:tgtEl>
                                          <p:spTgt spid="649221">
                                            <p:bg/>
                                          </p:spTgt>
                                        </p:tgtEl>
                                      </p:cBhvr>
                                      <p:to x="100000" y="100000"/>
                                    </p:animScale>
                                    <p:animScale>
                                      <p:cBhvr>
                                        <p:cTn id="17" dur="26">
                                          <p:stCondLst>
                                            <p:cond delay="1642"/>
                                          </p:stCondLst>
                                        </p:cTn>
                                        <p:tgtEl>
                                          <p:spTgt spid="649221">
                                            <p:bg/>
                                          </p:spTgt>
                                        </p:tgtEl>
                                      </p:cBhvr>
                                      <p:to x="100000" y="90000"/>
                                    </p:animScale>
                                    <p:animScale>
                                      <p:cBhvr>
                                        <p:cTn id="18" dur="166" decel="50000">
                                          <p:stCondLst>
                                            <p:cond delay="1668"/>
                                          </p:stCondLst>
                                        </p:cTn>
                                        <p:tgtEl>
                                          <p:spTgt spid="649221">
                                            <p:bg/>
                                          </p:spTgt>
                                        </p:tgtEl>
                                      </p:cBhvr>
                                      <p:to x="100000" y="100000"/>
                                    </p:animScale>
                                    <p:animScale>
                                      <p:cBhvr>
                                        <p:cTn id="19" dur="26">
                                          <p:stCondLst>
                                            <p:cond delay="1808"/>
                                          </p:stCondLst>
                                        </p:cTn>
                                        <p:tgtEl>
                                          <p:spTgt spid="649221">
                                            <p:bg/>
                                          </p:spTgt>
                                        </p:tgtEl>
                                      </p:cBhvr>
                                      <p:to x="100000" y="95000"/>
                                    </p:animScale>
                                    <p:animScale>
                                      <p:cBhvr>
                                        <p:cTn id="20" dur="166" decel="50000">
                                          <p:stCondLst>
                                            <p:cond delay="1834"/>
                                          </p:stCondLst>
                                        </p:cTn>
                                        <p:tgtEl>
                                          <p:spTgt spid="649221">
                                            <p:bg/>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49221">
                                            <p:txEl>
                                              <p:pRg st="0" end="0"/>
                                            </p:txEl>
                                          </p:spTgt>
                                        </p:tgtEl>
                                        <p:attrNameLst>
                                          <p:attrName>style.visibility</p:attrName>
                                        </p:attrNameLst>
                                      </p:cBhvr>
                                      <p:to>
                                        <p:strVal val="visible"/>
                                      </p:to>
                                    </p:set>
                                    <p:animEffect transition="in" filter="wipe(down)">
                                      <p:cBhvr>
                                        <p:cTn id="25" dur="580">
                                          <p:stCondLst>
                                            <p:cond delay="0"/>
                                          </p:stCondLst>
                                        </p:cTn>
                                        <p:tgtEl>
                                          <p:spTgt spid="649221">
                                            <p:txEl>
                                              <p:pRg st="0" end="0"/>
                                            </p:txEl>
                                          </p:spTgt>
                                        </p:tgtEl>
                                      </p:cBhvr>
                                    </p:animEffect>
                                    <p:anim calcmode="lin" valueType="num">
                                      <p:cBhvr>
                                        <p:cTn id="26" dur="1822" tmFilter="0,0; 0.14,0.36; 0.43,0.73; 0.71,0.91; 1.0,1.0">
                                          <p:stCondLst>
                                            <p:cond delay="0"/>
                                          </p:stCondLst>
                                        </p:cTn>
                                        <p:tgtEl>
                                          <p:spTgt spid="649221">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49221">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49221">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49221">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49221">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649221">
                                            <p:txEl>
                                              <p:pRg st="0" end="0"/>
                                            </p:txEl>
                                          </p:spTgt>
                                        </p:tgtEl>
                                      </p:cBhvr>
                                      <p:to x="100000" y="60000"/>
                                    </p:animScale>
                                    <p:animScale>
                                      <p:cBhvr>
                                        <p:cTn id="32" dur="166" decel="50000">
                                          <p:stCondLst>
                                            <p:cond delay="676"/>
                                          </p:stCondLst>
                                        </p:cTn>
                                        <p:tgtEl>
                                          <p:spTgt spid="649221">
                                            <p:txEl>
                                              <p:pRg st="0" end="0"/>
                                            </p:txEl>
                                          </p:spTgt>
                                        </p:tgtEl>
                                      </p:cBhvr>
                                      <p:to x="100000" y="100000"/>
                                    </p:animScale>
                                    <p:animScale>
                                      <p:cBhvr>
                                        <p:cTn id="33" dur="26">
                                          <p:stCondLst>
                                            <p:cond delay="1312"/>
                                          </p:stCondLst>
                                        </p:cTn>
                                        <p:tgtEl>
                                          <p:spTgt spid="649221">
                                            <p:txEl>
                                              <p:pRg st="0" end="0"/>
                                            </p:txEl>
                                          </p:spTgt>
                                        </p:tgtEl>
                                      </p:cBhvr>
                                      <p:to x="100000" y="80000"/>
                                    </p:animScale>
                                    <p:animScale>
                                      <p:cBhvr>
                                        <p:cTn id="34" dur="166" decel="50000">
                                          <p:stCondLst>
                                            <p:cond delay="1338"/>
                                          </p:stCondLst>
                                        </p:cTn>
                                        <p:tgtEl>
                                          <p:spTgt spid="649221">
                                            <p:txEl>
                                              <p:pRg st="0" end="0"/>
                                            </p:txEl>
                                          </p:spTgt>
                                        </p:tgtEl>
                                      </p:cBhvr>
                                      <p:to x="100000" y="100000"/>
                                    </p:animScale>
                                    <p:animScale>
                                      <p:cBhvr>
                                        <p:cTn id="35" dur="26">
                                          <p:stCondLst>
                                            <p:cond delay="1642"/>
                                          </p:stCondLst>
                                        </p:cTn>
                                        <p:tgtEl>
                                          <p:spTgt spid="649221">
                                            <p:txEl>
                                              <p:pRg st="0" end="0"/>
                                            </p:txEl>
                                          </p:spTgt>
                                        </p:tgtEl>
                                      </p:cBhvr>
                                      <p:to x="100000" y="90000"/>
                                    </p:animScale>
                                    <p:animScale>
                                      <p:cBhvr>
                                        <p:cTn id="36" dur="166" decel="50000">
                                          <p:stCondLst>
                                            <p:cond delay="1668"/>
                                          </p:stCondLst>
                                        </p:cTn>
                                        <p:tgtEl>
                                          <p:spTgt spid="649221">
                                            <p:txEl>
                                              <p:pRg st="0" end="0"/>
                                            </p:txEl>
                                          </p:spTgt>
                                        </p:tgtEl>
                                      </p:cBhvr>
                                      <p:to x="100000" y="100000"/>
                                    </p:animScale>
                                    <p:animScale>
                                      <p:cBhvr>
                                        <p:cTn id="37" dur="26">
                                          <p:stCondLst>
                                            <p:cond delay="1808"/>
                                          </p:stCondLst>
                                        </p:cTn>
                                        <p:tgtEl>
                                          <p:spTgt spid="649221">
                                            <p:txEl>
                                              <p:pRg st="0" end="0"/>
                                            </p:txEl>
                                          </p:spTgt>
                                        </p:tgtEl>
                                      </p:cBhvr>
                                      <p:to x="100000" y="95000"/>
                                    </p:animScale>
                                    <p:animScale>
                                      <p:cBhvr>
                                        <p:cTn id="38" dur="166" decel="50000">
                                          <p:stCondLst>
                                            <p:cond delay="1834"/>
                                          </p:stCondLst>
                                        </p:cTn>
                                        <p:tgtEl>
                                          <p:spTgt spid="649221">
                                            <p:txEl>
                                              <p:pRg st="0" end="0"/>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49221">
                                            <p:txEl>
                                              <p:pRg st="1" end="1"/>
                                            </p:txEl>
                                          </p:spTgt>
                                        </p:tgtEl>
                                        <p:attrNameLst>
                                          <p:attrName>style.visibility</p:attrName>
                                        </p:attrNameLst>
                                      </p:cBhvr>
                                      <p:to>
                                        <p:strVal val="visible"/>
                                      </p:to>
                                    </p:set>
                                    <p:animEffect transition="in" filter="wipe(down)">
                                      <p:cBhvr>
                                        <p:cTn id="43" dur="580">
                                          <p:stCondLst>
                                            <p:cond delay="0"/>
                                          </p:stCondLst>
                                        </p:cTn>
                                        <p:tgtEl>
                                          <p:spTgt spid="649221">
                                            <p:txEl>
                                              <p:pRg st="1" end="1"/>
                                            </p:txEl>
                                          </p:spTgt>
                                        </p:tgtEl>
                                      </p:cBhvr>
                                    </p:animEffect>
                                    <p:anim calcmode="lin" valueType="num">
                                      <p:cBhvr>
                                        <p:cTn id="44" dur="1822" tmFilter="0,0; 0.14,0.36; 0.43,0.73; 0.71,0.91; 1.0,1.0">
                                          <p:stCondLst>
                                            <p:cond delay="0"/>
                                          </p:stCondLst>
                                        </p:cTn>
                                        <p:tgtEl>
                                          <p:spTgt spid="649221">
                                            <p:txEl>
                                              <p:pRg st="1" end="1"/>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49221">
                                            <p:txEl>
                                              <p:pRg st="1" end="1"/>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49221">
                                            <p:txEl>
                                              <p:pRg st="1" end="1"/>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49221">
                                            <p:txEl>
                                              <p:pRg st="1" end="1"/>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49221">
                                            <p:txEl>
                                              <p:pRg st="1" end="1"/>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649221">
                                            <p:txEl>
                                              <p:pRg st="1" end="1"/>
                                            </p:txEl>
                                          </p:spTgt>
                                        </p:tgtEl>
                                      </p:cBhvr>
                                      <p:to x="100000" y="60000"/>
                                    </p:animScale>
                                    <p:animScale>
                                      <p:cBhvr>
                                        <p:cTn id="50" dur="166" decel="50000">
                                          <p:stCondLst>
                                            <p:cond delay="676"/>
                                          </p:stCondLst>
                                        </p:cTn>
                                        <p:tgtEl>
                                          <p:spTgt spid="649221">
                                            <p:txEl>
                                              <p:pRg st="1" end="1"/>
                                            </p:txEl>
                                          </p:spTgt>
                                        </p:tgtEl>
                                      </p:cBhvr>
                                      <p:to x="100000" y="100000"/>
                                    </p:animScale>
                                    <p:animScale>
                                      <p:cBhvr>
                                        <p:cTn id="51" dur="26">
                                          <p:stCondLst>
                                            <p:cond delay="1312"/>
                                          </p:stCondLst>
                                        </p:cTn>
                                        <p:tgtEl>
                                          <p:spTgt spid="649221">
                                            <p:txEl>
                                              <p:pRg st="1" end="1"/>
                                            </p:txEl>
                                          </p:spTgt>
                                        </p:tgtEl>
                                      </p:cBhvr>
                                      <p:to x="100000" y="80000"/>
                                    </p:animScale>
                                    <p:animScale>
                                      <p:cBhvr>
                                        <p:cTn id="52" dur="166" decel="50000">
                                          <p:stCondLst>
                                            <p:cond delay="1338"/>
                                          </p:stCondLst>
                                        </p:cTn>
                                        <p:tgtEl>
                                          <p:spTgt spid="649221">
                                            <p:txEl>
                                              <p:pRg st="1" end="1"/>
                                            </p:txEl>
                                          </p:spTgt>
                                        </p:tgtEl>
                                      </p:cBhvr>
                                      <p:to x="100000" y="100000"/>
                                    </p:animScale>
                                    <p:animScale>
                                      <p:cBhvr>
                                        <p:cTn id="53" dur="26">
                                          <p:stCondLst>
                                            <p:cond delay="1642"/>
                                          </p:stCondLst>
                                        </p:cTn>
                                        <p:tgtEl>
                                          <p:spTgt spid="649221">
                                            <p:txEl>
                                              <p:pRg st="1" end="1"/>
                                            </p:txEl>
                                          </p:spTgt>
                                        </p:tgtEl>
                                      </p:cBhvr>
                                      <p:to x="100000" y="90000"/>
                                    </p:animScale>
                                    <p:animScale>
                                      <p:cBhvr>
                                        <p:cTn id="54" dur="166" decel="50000">
                                          <p:stCondLst>
                                            <p:cond delay="1668"/>
                                          </p:stCondLst>
                                        </p:cTn>
                                        <p:tgtEl>
                                          <p:spTgt spid="649221">
                                            <p:txEl>
                                              <p:pRg st="1" end="1"/>
                                            </p:txEl>
                                          </p:spTgt>
                                        </p:tgtEl>
                                      </p:cBhvr>
                                      <p:to x="100000" y="100000"/>
                                    </p:animScale>
                                    <p:animScale>
                                      <p:cBhvr>
                                        <p:cTn id="55" dur="26">
                                          <p:stCondLst>
                                            <p:cond delay="1808"/>
                                          </p:stCondLst>
                                        </p:cTn>
                                        <p:tgtEl>
                                          <p:spTgt spid="649221">
                                            <p:txEl>
                                              <p:pRg st="1" end="1"/>
                                            </p:txEl>
                                          </p:spTgt>
                                        </p:tgtEl>
                                      </p:cBhvr>
                                      <p:to x="100000" y="95000"/>
                                    </p:animScale>
                                    <p:animScale>
                                      <p:cBhvr>
                                        <p:cTn id="56" dur="166" decel="50000">
                                          <p:stCondLst>
                                            <p:cond delay="1834"/>
                                          </p:stCondLst>
                                        </p:cTn>
                                        <p:tgtEl>
                                          <p:spTgt spid="649221">
                                            <p:txEl>
                                              <p:pRg st="1" end="1"/>
                                            </p:txEl>
                                          </p:spTgt>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649221">
                                            <p:txEl>
                                              <p:pRg st="2" end="2"/>
                                            </p:txEl>
                                          </p:spTgt>
                                        </p:tgtEl>
                                        <p:attrNameLst>
                                          <p:attrName>style.visibility</p:attrName>
                                        </p:attrNameLst>
                                      </p:cBhvr>
                                      <p:to>
                                        <p:strVal val="visible"/>
                                      </p:to>
                                    </p:set>
                                    <p:animEffect transition="in" filter="wipe(down)">
                                      <p:cBhvr>
                                        <p:cTn id="61" dur="580">
                                          <p:stCondLst>
                                            <p:cond delay="0"/>
                                          </p:stCondLst>
                                        </p:cTn>
                                        <p:tgtEl>
                                          <p:spTgt spid="649221">
                                            <p:txEl>
                                              <p:pRg st="2" end="2"/>
                                            </p:txEl>
                                          </p:spTgt>
                                        </p:tgtEl>
                                      </p:cBhvr>
                                    </p:animEffect>
                                    <p:anim calcmode="lin" valueType="num">
                                      <p:cBhvr>
                                        <p:cTn id="62" dur="1822" tmFilter="0,0; 0.14,0.36; 0.43,0.73; 0.71,0.91; 1.0,1.0">
                                          <p:stCondLst>
                                            <p:cond delay="0"/>
                                          </p:stCondLst>
                                        </p:cTn>
                                        <p:tgtEl>
                                          <p:spTgt spid="649221">
                                            <p:txEl>
                                              <p:pRg st="2" end="2"/>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649221">
                                            <p:txEl>
                                              <p:pRg st="2" end="2"/>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649221">
                                            <p:txEl>
                                              <p:pRg st="2" end="2"/>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649221">
                                            <p:txEl>
                                              <p:pRg st="2" end="2"/>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649221">
                                            <p:txEl>
                                              <p:pRg st="2" end="2"/>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649221">
                                            <p:txEl>
                                              <p:pRg st="2" end="2"/>
                                            </p:txEl>
                                          </p:spTgt>
                                        </p:tgtEl>
                                      </p:cBhvr>
                                      <p:to x="100000" y="60000"/>
                                    </p:animScale>
                                    <p:animScale>
                                      <p:cBhvr>
                                        <p:cTn id="68" dur="166" decel="50000">
                                          <p:stCondLst>
                                            <p:cond delay="676"/>
                                          </p:stCondLst>
                                        </p:cTn>
                                        <p:tgtEl>
                                          <p:spTgt spid="649221">
                                            <p:txEl>
                                              <p:pRg st="2" end="2"/>
                                            </p:txEl>
                                          </p:spTgt>
                                        </p:tgtEl>
                                      </p:cBhvr>
                                      <p:to x="100000" y="100000"/>
                                    </p:animScale>
                                    <p:animScale>
                                      <p:cBhvr>
                                        <p:cTn id="69" dur="26">
                                          <p:stCondLst>
                                            <p:cond delay="1312"/>
                                          </p:stCondLst>
                                        </p:cTn>
                                        <p:tgtEl>
                                          <p:spTgt spid="649221">
                                            <p:txEl>
                                              <p:pRg st="2" end="2"/>
                                            </p:txEl>
                                          </p:spTgt>
                                        </p:tgtEl>
                                      </p:cBhvr>
                                      <p:to x="100000" y="80000"/>
                                    </p:animScale>
                                    <p:animScale>
                                      <p:cBhvr>
                                        <p:cTn id="70" dur="166" decel="50000">
                                          <p:stCondLst>
                                            <p:cond delay="1338"/>
                                          </p:stCondLst>
                                        </p:cTn>
                                        <p:tgtEl>
                                          <p:spTgt spid="649221">
                                            <p:txEl>
                                              <p:pRg st="2" end="2"/>
                                            </p:txEl>
                                          </p:spTgt>
                                        </p:tgtEl>
                                      </p:cBhvr>
                                      <p:to x="100000" y="100000"/>
                                    </p:animScale>
                                    <p:animScale>
                                      <p:cBhvr>
                                        <p:cTn id="71" dur="26">
                                          <p:stCondLst>
                                            <p:cond delay="1642"/>
                                          </p:stCondLst>
                                        </p:cTn>
                                        <p:tgtEl>
                                          <p:spTgt spid="649221">
                                            <p:txEl>
                                              <p:pRg st="2" end="2"/>
                                            </p:txEl>
                                          </p:spTgt>
                                        </p:tgtEl>
                                      </p:cBhvr>
                                      <p:to x="100000" y="90000"/>
                                    </p:animScale>
                                    <p:animScale>
                                      <p:cBhvr>
                                        <p:cTn id="72" dur="166" decel="50000">
                                          <p:stCondLst>
                                            <p:cond delay="1668"/>
                                          </p:stCondLst>
                                        </p:cTn>
                                        <p:tgtEl>
                                          <p:spTgt spid="649221">
                                            <p:txEl>
                                              <p:pRg st="2" end="2"/>
                                            </p:txEl>
                                          </p:spTgt>
                                        </p:tgtEl>
                                      </p:cBhvr>
                                      <p:to x="100000" y="100000"/>
                                    </p:animScale>
                                    <p:animScale>
                                      <p:cBhvr>
                                        <p:cTn id="73" dur="26">
                                          <p:stCondLst>
                                            <p:cond delay="1808"/>
                                          </p:stCondLst>
                                        </p:cTn>
                                        <p:tgtEl>
                                          <p:spTgt spid="649221">
                                            <p:txEl>
                                              <p:pRg st="2" end="2"/>
                                            </p:txEl>
                                          </p:spTgt>
                                        </p:tgtEl>
                                      </p:cBhvr>
                                      <p:to x="100000" y="95000"/>
                                    </p:animScale>
                                    <p:animScale>
                                      <p:cBhvr>
                                        <p:cTn id="74" dur="166" decel="50000">
                                          <p:stCondLst>
                                            <p:cond delay="1834"/>
                                          </p:stCondLst>
                                        </p:cTn>
                                        <p:tgtEl>
                                          <p:spTgt spid="649221">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9221" grpId="0" build="p"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20214"/>
            <a:ext cx="9144000" cy="630444"/>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SA" sz="2800" dirty="0">
                <a:solidFill>
                  <a:srgbClr val="EAEAEA"/>
                </a:solidFill>
                <a:effectLst/>
                <a:latin typeface="Arial" charset="0"/>
                <a:ea typeface="ＭＳ Ｐゴシック" charset="0"/>
              </a:rPr>
              <a:t>طرق رؤية الإيمان</a:t>
            </a:r>
            <a:endParaRPr lang="en-US" sz="2800" dirty="0">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nvGraphicFramePr>
        <p:xfrm>
          <a:off x="-2" y="707608"/>
          <a:ext cx="9144002" cy="6177521"/>
        </p:xfrm>
        <a:graphic>
          <a:graphicData uri="http://schemas.openxmlformats.org/drawingml/2006/table">
            <a:tbl>
              <a:tblPr/>
              <a:tblGrid>
                <a:gridCol w="1153888">
                  <a:extLst>
                    <a:ext uri="{9D8B030D-6E8A-4147-A177-3AD203B41FA5}">
                      <a16:colId xmlns:a16="http://schemas.microsoft.com/office/drawing/2014/main" val="20000"/>
                    </a:ext>
                  </a:extLst>
                </a:gridCol>
                <a:gridCol w="1164771">
                  <a:extLst>
                    <a:ext uri="{9D8B030D-6E8A-4147-A177-3AD203B41FA5}">
                      <a16:colId xmlns:a16="http://schemas.microsoft.com/office/drawing/2014/main" val="20001"/>
                    </a:ext>
                  </a:extLst>
                </a:gridCol>
                <a:gridCol w="1589314">
                  <a:extLst>
                    <a:ext uri="{9D8B030D-6E8A-4147-A177-3AD203B41FA5}">
                      <a16:colId xmlns:a16="http://schemas.microsoft.com/office/drawing/2014/main" val="20002"/>
                    </a:ext>
                  </a:extLst>
                </a:gridCol>
                <a:gridCol w="1556658">
                  <a:extLst>
                    <a:ext uri="{9D8B030D-6E8A-4147-A177-3AD203B41FA5}">
                      <a16:colId xmlns:a16="http://schemas.microsoft.com/office/drawing/2014/main" val="20003"/>
                    </a:ext>
                  </a:extLst>
                </a:gridCol>
                <a:gridCol w="1066799">
                  <a:extLst>
                    <a:ext uri="{9D8B030D-6E8A-4147-A177-3AD203B41FA5}">
                      <a16:colId xmlns:a16="http://schemas.microsoft.com/office/drawing/2014/main" val="20004"/>
                    </a:ext>
                  </a:extLst>
                </a:gridCol>
                <a:gridCol w="1415143">
                  <a:extLst>
                    <a:ext uri="{9D8B030D-6E8A-4147-A177-3AD203B41FA5}">
                      <a16:colId xmlns:a16="http://schemas.microsoft.com/office/drawing/2014/main" val="4106026199"/>
                    </a:ext>
                  </a:extLst>
                </a:gridCol>
                <a:gridCol w="1197429">
                  <a:extLst>
                    <a:ext uri="{9D8B030D-6E8A-4147-A177-3AD203B41FA5}">
                      <a16:colId xmlns:a16="http://schemas.microsoft.com/office/drawing/2014/main" val="2789372222"/>
                    </a:ext>
                  </a:extLst>
                </a:gridCol>
              </a:tblGrid>
              <a:tr h="611404">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sz="3200" b="1" dirty="0">
                          <a:solidFill>
                            <a:srgbClr val="EAEAEA"/>
                          </a:solidFill>
                          <a:effectLst/>
                          <a:latin typeface="Arial" panose="020B0604020202020204" pitchFamily="34" charset="0"/>
                          <a:ea typeface="ＭＳ Ｐゴシック" charset="0"/>
                          <a:cs typeface="Arial" panose="020B0604020202020204" pitchFamily="34" charset="0"/>
                        </a:rPr>
                        <a:t>يعلن الإيمان من خلال الأعمال لأن الإيمان ...</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041929">
                <a:tc>
                  <a:txBody>
                    <a:bodyPr/>
                    <a:lstStyle/>
                    <a:p>
                      <a:pPr marL="0" marR="0" algn="ctr">
                        <a:spcBef>
                          <a:spcPts val="0"/>
                        </a:spcBef>
                        <a:spcAft>
                          <a:spcPts val="0"/>
                        </a:spcAft>
                      </a:pPr>
                      <a:r>
                        <a:rPr lang="ar-JO" sz="2400" dirty="0">
                          <a:solidFill>
                            <a:srgbClr val="FFFFFF"/>
                          </a:solidFill>
                          <a:effectLst/>
                          <a:latin typeface="Arial" panose="020B0604020202020204" pitchFamily="34" charset="0"/>
                          <a:cs typeface="Arial" panose="020B0604020202020204" pitchFamily="34" charset="0"/>
                        </a:rPr>
                        <a:t>انتصارات في نهاية المطاف</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ينتج</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التواضع</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يتحدث</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بحكمة</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تنتج</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الأعمال</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a:solidFill>
                            <a:srgbClr val="FFFFFF"/>
                          </a:solidFill>
                          <a:effectLst/>
                          <a:latin typeface="Arial" panose="020B0604020202020204" pitchFamily="34" charset="0"/>
                          <a:cs typeface="Arial" panose="020B0604020202020204" pitchFamily="34" charset="0"/>
                        </a:rPr>
                        <a:t>يتجنب المحاباة</a:t>
                      </a:r>
                      <a:r>
                        <a:rPr lang="en-US" sz="1100">
                          <a:effectLst/>
                          <a:latin typeface="Arial" panose="020B0604020202020204" pitchFamily="34" charset="0"/>
                          <a:cs typeface="Arial" panose="020B0604020202020204" pitchFamily="34" charset="0"/>
                        </a:rPr>
                        <a:t> </a:t>
                      </a:r>
                      <a:r>
                        <a:rPr lang="en-US" sz="1600" b="1">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err="1">
                          <a:solidFill>
                            <a:srgbClr val="FFFFFF"/>
                          </a:solidFill>
                          <a:effectLst/>
                          <a:latin typeface="Arial" panose="020B0604020202020204" pitchFamily="34" charset="0"/>
                          <a:cs typeface="Arial" panose="020B0604020202020204" pitchFamily="34" charset="0"/>
                        </a:rPr>
                        <a:t>يطيع</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a:t>
                      </a:r>
                      <a:r>
                        <a:rPr lang="en-US" sz="2400" dirty="0" err="1">
                          <a:solidFill>
                            <a:srgbClr val="FFFFFF"/>
                          </a:solidFill>
                          <a:effectLst/>
                          <a:latin typeface="Arial" panose="020B0604020202020204" pitchFamily="34" charset="0"/>
                          <a:cs typeface="Arial" panose="020B0604020202020204" pitchFamily="34" charset="0"/>
                        </a:rPr>
                        <a:t>الكلمة</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ar-JO" sz="2400" dirty="0">
                          <a:solidFill>
                            <a:srgbClr val="FFFFFF"/>
                          </a:solidFill>
                          <a:effectLst/>
                          <a:latin typeface="Arial" panose="020B0604020202020204" pitchFamily="34" charset="0"/>
                          <a:cs typeface="Arial" panose="020B0604020202020204" pitchFamily="34" charset="0"/>
                        </a:rPr>
                        <a:t>يبتهج في التجارب</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993088">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٥: ٧- ٢٠</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٤: ١- ٥: ٦</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٣</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١٤- ٢٦</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 ١٣</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١: ١٩- ٢٧</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١: ١-١٨</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597577">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معاناة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دعاء</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المواجهة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صراع</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الحكم</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افتراض</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تأثير</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غير قابل للترويض</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يستخدم</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احتياجات الاجتماع</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فاعلية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التمييز</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المادية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المساواة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أطع</a:t>
                      </a: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إستعد</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تحية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المحاكمات</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الإغراءات</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أورشليم</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٤٤- ٤٧  ب. </a:t>
                      </a:r>
                      <a:r>
                        <a:rPr kumimoji="0" lang="ar-SA" altLang="zh-CN" sz="2400" b="1" i="1" u="none" strike="noStrike" cap="none" normalizeH="0" baseline="0" dirty="0" err="1">
                          <a:ln>
                            <a:noFill/>
                          </a:ln>
                          <a:solidFill>
                            <a:srgbClr val="FFFFFF"/>
                          </a:solidFill>
                          <a:effectLst/>
                          <a:latin typeface="Arial" panose="020B0604020202020204" pitchFamily="34" charset="0"/>
                          <a:ea typeface="SimSun" charset="0"/>
                          <a:cs typeface="Arial" panose="020B0604020202020204" pitchFamily="34" charset="0"/>
                        </a:rPr>
                        <a:t>م</a:t>
                      </a:r>
                      <a:endPar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p:cNvSpPr txBox="1">
            <a:spLocks noChangeArrowheads="1"/>
          </p:cNvSpPr>
          <p:nvPr/>
        </p:nvSpPr>
        <p:spPr bwMode="auto">
          <a:xfrm>
            <a:off x="8336360" y="-34307"/>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٢٦٧</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 name="Rectangle 2">
            <a:extLst>
              <a:ext uri="{FF2B5EF4-FFF2-40B4-BE49-F238E27FC236}">
                <a16:creationId xmlns:a16="http://schemas.microsoft.com/office/drawing/2014/main" id="{181C2C1B-693B-CA41-B82C-FB24C8F50E24}"/>
              </a:ext>
            </a:extLst>
          </p:cNvPr>
          <p:cNvSpPr txBox="1">
            <a:spLocks noChangeArrowheads="1"/>
          </p:cNvSpPr>
          <p:nvPr/>
        </p:nvSpPr>
        <p:spPr bwMode="auto">
          <a:xfrm>
            <a:off x="5772150" y="5920006"/>
            <a:ext cx="301907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يعقوب</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ounded Rectangle 6">
            <a:extLst>
              <a:ext uri="{FF2B5EF4-FFF2-40B4-BE49-F238E27FC236}">
                <a16:creationId xmlns:a16="http://schemas.microsoft.com/office/drawing/2014/main" id="{78D445B3-5980-7F43-8AC9-40FA15B8261E}"/>
              </a:ext>
            </a:extLst>
          </p:cNvPr>
          <p:cNvSpPr/>
          <p:nvPr/>
        </p:nvSpPr>
        <p:spPr bwMode="auto">
          <a:xfrm>
            <a:off x="42864" y="1337436"/>
            <a:ext cx="1157286" cy="3603811"/>
          </a:xfrm>
          <a:prstGeom prst="roundRect">
            <a:avLst>
              <a:gd name="adj" fmla="val 0"/>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7409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1458" name="Rectangle 2"/>
          <p:cNvSpPr>
            <a:spLocks noGrp="1" noChangeArrowheads="1"/>
          </p:cNvSpPr>
          <p:nvPr>
            <p:ph type="title"/>
          </p:nvPr>
        </p:nvSpPr>
        <p:spPr>
          <a:xfrm>
            <a:off x="3980413" y="609600"/>
            <a:ext cx="4635630" cy="1371600"/>
          </a:xfrm>
          <a:effectLst/>
        </p:spPr>
        <p:txBody>
          <a:bodyPr/>
          <a:lstStyle/>
          <a:p>
            <a:pPr eaLnBrk="1" hangingPunct="1">
              <a:defRPr/>
            </a:pPr>
            <a:r>
              <a:rPr lang="ar-JO" b="1" dirty="0">
                <a:effectLst>
                  <a:outerShdw blurRad="50800" dist="88900" dir="2700000" algn="tl" rotWithShape="0">
                    <a:srgbClr val="000000"/>
                  </a:outerShdw>
                </a:effectLst>
                <a:latin typeface="Arial" panose="020B0604020202020204" pitchFamily="34" charset="0"/>
                <a:cs typeface="Arial" panose="020B0604020202020204" pitchFamily="34" charset="0"/>
              </a:rPr>
              <a:t>ما مدى</a:t>
            </a:r>
            <a:br>
              <a:rPr lang="ar-JO" b="1" dirty="0">
                <a:effectLst>
                  <a:outerShdw blurRad="50800" dist="88900" dir="2700000" algn="tl" rotWithShape="0">
                    <a:srgbClr val="000000"/>
                  </a:outerShdw>
                </a:effectLst>
                <a:latin typeface="Arial" panose="020B0604020202020204" pitchFamily="34" charset="0"/>
                <a:cs typeface="Arial" panose="020B0604020202020204" pitchFamily="34" charset="0"/>
              </a:rPr>
            </a:br>
            <a:r>
              <a:rPr lang="ar-JO" b="1" dirty="0">
                <a:effectLst>
                  <a:outerShdw blurRad="50800" dist="88900" dir="2700000" algn="tl" rotWithShape="0">
                    <a:srgbClr val="000000"/>
                  </a:outerShdw>
                </a:effectLst>
                <a:latin typeface="Arial" panose="020B0604020202020204" pitchFamily="34" charset="0"/>
                <a:cs typeface="Arial" panose="020B0604020202020204" pitchFamily="34" charset="0"/>
              </a:rPr>
              <a:t>صبركَ؟</a:t>
            </a:r>
            <a:endParaRPr lang="en-US" b="1"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171459" name="Rectangle 3"/>
          <p:cNvSpPr>
            <a:spLocks noGrp="1" noChangeArrowheads="1"/>
          </p:cNvSpPr>
          <p:nvPr>
            <p:ph type="body" idx="1"/>
          </p:nvPr>
        </p:nvSpPr>
        <p:spPr>
          <a:xfrm>
            <a:off x="192438" y="2819400"/>
            <a:ext cx="8951562" cy="3733800"/>
          </a:xfrm>
          <a:effectLst/>
        </p:spPr>
        <p:txBody>
          <a:bodyPr/>
          <a:lstStyle/>
          <a:p>
            <a:pPr algn="r" rtl="1" eaLnBrk="1" hangingPunct="1">
              <a:buFont typeface="Wingdings" charset="2"/>
              <a:buChar char=""/>
              <a:defRPr/>
            </a:pPr>
            <a:r>
              <a:rPr lang="ar-JO" sz="2800" b="1" dirty="0">
                <a:effectLst>
                  <a:outerShdw blurRad="50800" dist="88900" dir="2700000" algn="tl" rotWithShape="0">
                    <a:srgbClr val="000000"/>
                  </a:outerShdw>
                </a:effectLst>
                <a:latin typeface="Arial" panose="020B0604020202020204" pitchFamily="34" charset="0"/>
                <a:cs typeface="Arial" panose="020B0604020202020204" pitchFamily="34" charset="0"/>
              </a:rPr>
              <a:t>أشعر بالاحباط عند استخدام كمبيوتر بطئ</a:t>
            </a:r>
            <a:endParaRPr lang="en-US" sz="2800" b="1"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a:p>
            <a:pPr algn="r" rtl="1" eaLnBrk="1" hangingPunct="1">
              <a:buFont typeface="Wingdings" charset="2"/>
              <a:buChar char=""/>
              <a:defRPr/>
            </a:pPr>
            <a:r>
              <a:rPr lang="ar-JO" sz="2800" b="1" dirty="0">
                <a:effectLst>
                  <a:outerShdw blurRad="50800" dist="88900" dir="2700000" algn="tl" rotWithShape="0">
                    <a:srgbClr val="000000"/>
                  </a:outerShdw>
                </a:effectLst>
                <a:latin typeface="Arial" panose="020B0604020202020204" pitchFamily="34" charset="0"/>
                <a:cs typeface="Arial" panose="020B0604020202020204" pitchFamily="34" charset="0"/>
              </a:rPr>
              <a:t>عندما لا يستجيب الله لصلواتي، أتخلى عن الصلاة لأجل هذا الطلب</a:t>
            </a:r>
            <a:endParaRPr lang="en-US" sz="2800" b="1"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a:p>
            <a:pPr algn="r" rtl="1" eaLnBrk="1" hangingPunct="1">
              <a:buFont typeface="Wingdings" charset="2"/>
              <a:buChar char=""/>
              <a:defRPr/>
            </a:pPr>
            <a:r>
              <a:rPr lang="ar-JO" sz="2800" b="1" dirty="0">
                <a:effectLst>
                  <a:outerShdw blurRad="50800" dist="88900" dir="2700000" algn="tl" rotWithShape="0">
                    <a:srgbClr val="000000"/>
                  </a:outerShdw>
                </a:effectLst>
                <a:latin typeface="Arial" panose="020B0604020202020204" pitchFamily="34" charset="0"/>
                <a:cs typeface="Arial" panose="020B0604020202020204" pitchFamily="34" charset="0"/>
              </a:rPr>
              <a:t>في متجر البقالة لا زلت استخدم المسرب السريع عندما يكون لدي أكثر من 6 أغراض</a:t>
            </a:r>
            <a:endParaRPr lang="en-US" sz="2800" b="1"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a:p>
            <a:pPr algn="r" rtl="1" eaLnBrk="1" hangingPunct="1">
              <a:buFont typeface="Wingdings" charset="2"/>
              <a:buChar char=""/>
              <a:defRPr/>
            </a:pPr>
            <a:r>
              <a:rPr lang="ar-JO" sz="2800" b="1" dirty="0">
                <a:effectLst>
                  <a:outerShdw blurRad="50800" dist="88900" dir="2700000" algn="tl" rotWithShape="0">
                    <a:srgbClr val="000000"/>
                  </a:outerShdw>
                </a:effectLst>
              </a:rPr>
              <a:t>أ</a:t>
            </a:r>
            <a:r>
              <a:rPr lang="ar-JO" sz="2800" b="1" dirty="0">
                <a:effectLst>
                  <a:outerShdw blurRad="50800" dist="88900" dir="2700000" algn="tl" rotWithShape="0">
                    <a:srgbClr val="000000"/>
                  </a:outerShdw>
                </a:effectLst>
                <a:latin typeface="Arial" panose="020B0604020202020204" pitchFamily="34" charset="0"/>
                <a:cs typeface="Arial" panose="020B0604020202020204" pitchFamily="34" charset="0"/>
              </a:rPr>
              <a:t>أقف قريبًا قدر الامكان لأكون الأول بالقرب من أبواب المصاعد وقطارات مترو الانفاق، والحافلات وما إلى ذلك</a:t>
            </a:r>
            <a:endParaRPr lang="en-US" sz="2800" b="1" dirty="0">
              <a:effectLst>
                <a:outerShdw blurRad="50800" dist="88900" dir="2700000" algn="tl" rotWithShape="0">
                  <a:srgbClr val="000000"/>
                </a:outerShdw>
              </a:effectLst>
            </a:endParaRPr>
          </a:p>
        </p:txBody>
      </p:sp>
      <p:pic>
        <p:nvPicPr>
          <p:cNvPr id="72602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200400" cy="240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3976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71459">
                                            <p:txEl>
                                              <p:pRg st="0" end="0"/>
                                            </p:txEl>
                                          </p:spTgt>
                                        </p:tgtEl>
                                        <p:attrNameLst>
                                          <p:attrName>style.visibility</p:attrName>
                                        </p:attrNameLst>
                                      </p:cBhvr>
                                      <p:to>
                                        <p:strVal val="visible"/>
                                      </p:to>
                                    </p:set>
                                    <p:anim calcmode="lin" valueType="num">
                                      <p:cBhvr>
                                        <p:cTn id="7" dur="1000" fill="hold"/>
                                        <p:tgtEl>
                                          <p:spTgt spid="117145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7145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7145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7145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71459">
                                            <p:txEl>
                                              <p:pRg st="1" end="1"/>
                                            </p:txEl>
                                          </p:spTgt>
                                        </p:tgtEl>
                                        <p:attrNameLst>
                                          <p:attrName>style.visibility</p:attrName>
                                        </p:attrNameLst>
                                      </p:cBhvr>
                                      <p:to>
                                        <p:strVal val="visible"/>
                                      </p:to>
                                    </p:set>
                                    <p:anim calcmode="lin" valueType="num">
                                      <p:cBhvr>
                                        <p:cTn id="15" dur="1000" fill="hold"/>
                                        <p:tgtEl>
                                          <p:spTgt spid="1171459">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71459">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7145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7145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71459">
                                            <p:txEl>
                                              <p:pRg st="2" end="2"/>
                                            </p:txEl>
                                          </p:spTgt>
                                        </p:tgtEl>
                                        <p:attrNameLst>
                                          <p:attrName>style.visibility</p:attrName>
                                        </p:attrNameLst>
                                      </p:cBhvr>
                                      <p:to>
                                        <p:strVal val="visible"/>
                                      </p:to>
                                    </p:set>
                                    <p:anim calcmode="lin" valueType="num">
                                      <p:cBhvr>
                                        <p:cTn id="23" dur="1000" fill="hold"/>
                                        <p:tgtEl>
                                          <p:spTgt spid="1171459">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71459">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7145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7145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171459">
                                            <p:txEl>
                                              <p:pRg st="3" end="3"/>
                                            </p:txEl>
                                          </p:spTgt>
                                        </p:tgtEl>
                                        <p:attrNameLst>
                                          <p:attrName>style.visibility</p:attrName>
                                        </p:attrNameLst>
                                      </p:cBhvr>
                                      <p:to>
                                        <p:strVal val="visible"/>
                                      </p:to>
                                    </p:set>
                                    <p:anim calcmode="lin" valueType="num">
                                      <p:cBhvr>
                                        <p:cTn id="31" dur="1000" fill="hold"/>
                                        <p:tgtEl>
                                          <p:spTgt spid="1171459">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171459">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171459">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171459">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145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5" name="Text Box 4"/>
          <p:cNvSpPr txBox="1">
            <a:spLocks noChangeArrowheads="1"/>
          </p:cNvSpPr>
          <p:nvPr/>
        </p:nvSpPr>
        <p:spPr bwMode="auto">
          <a:xfrm>
            <a:off x="147637" y="1725706"/>
            <a:ext cx="7620000" cy="347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228600">
                    <a:srgbClr val="000000">
                      <a:alpha val="71000"/>
                    </a:srgbClr>
                  </a:glow>
                </a:effectLst>
                <a:uLnTx/>
                <a:uFillTx/>
                <a:latin typeface="Accordance" panose="00000400000000000000" pitchFamily="2" charset="-78"/>
                <a:ea typeface="Accordance" panose="00000400000000000000" pitchFamily="2" charset="-78"/>
                <a:cs typeface="Accordance" panose="00000400000000000000" pitchFamily="2" charset="-78"/>
              </a:rPr>
              <a:t>يجب على المؤمنين اليهود الأوائل في العالم الروماني </a:t>
            </a:r>
            <a:r>
              <a:rPr kumimoji="0" lang="ar-JO" sz="4400" b="1" i="0" u="none" strike="noStrike" kern="1200" cap="none" spc="0" normalizeH="0" baseline="0" noProof="0" dirty="0">
                <a:ln>
                  <a:noFill/>
                </a:ln>
                <a:solidFill>
                  <a:srgbClr val="FFFF00"/>
                </a:solidFill>
                <a:effectLst>
                  <a:glow rad="228600">
                    <a:srgbClr val="000000">
                      <a:alpha val="71000"/>
                    </a:srgbClr>
                  </a:glow>
                </a:effectLst>
                <a:uLnTx/>
                <a:uFillTx/>
                <a:latin typeface="Accordance" panose="00000400000000000000" pitchFamily="2" charset="-78"/>
                <a:ea typeface="Accordance" panose="00000400000000000000" pitchFamily="2" charset="-78"/>
                <a:cs typeface="Accordance" panose="00000400000000000000" pitchFamily="2" charset="-78"/>
              </a:rPr>
              <a:t>إظهار إيمانهم من خلال الأعمال </a:t>
            </a:r>
            <a:r>
              <a:rPr kumimoji="0" lang="ar-JO" sz="4400" b="1" i="0" u="none" strike="noStrike" kern="1200" cap="none" spc="0" normalizeH="0" baseline="0" noProof="0" dirty="0">
                <a:ln>
                  <a:noFill/>
                </a:ln>
                <a:solidFill>
                  <a:srgbClr val="FFFFFF"/>
                </a:solidFill>
                <a:effectLst>
                  <a:glow rad="228600">
                    <a:srgbClr val="000000">
                      <a:alpha val="71000"/>
                    </a:srgbClr>
                  </a:glow>
                </a:effectLst>
                <a:uLnTx/>
                <a:uFillTx/>
                <a:latin typeface="Accordance" panose="00000400000000000000" pitchFamily="2" charset="-78"/>
                <a:ea typeface="Accordance" panose="00000400000000000000" pitchFamily="2" charset="-78"/>
                <a:cs typeface="Accordance" panose="00000400000000000000" pitchFamily="2" charset="-78"/>
              </a:rPr>
              <a:t>لاستبدال نفاقهم بالأعمال الصالحة في النضج والقداسة.</a:t>
            </a:r>
            <a:endParaRPr kumimoji="0" lang="en-US" sz="3200" b="1" i="0" u="none" strike="noStrike" kern="1200" cap="none" spc="0" normalizeH="0" baseline="0" noProof="0" dirty="0">
              <a:ln>
                <a:noFill/>
              </a:ln>
              <a:solidFill>
                <a:srgbClr val="FFFFFF"/>
              </a:solidFill>
              <a:effectLst>
                <a:glow rad="228600">
                  <a:srgbClr val="000000">
                    <a:alpha val="71000"/>
                  </a:srgbClr>
                </a:glo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3077" name="WordArt 5"/>
          <p:cNvSpPr>
            <a:spLocks noChangeArrowheads="1" noChangeShapeType="1" noTextEdit="1"/>
          </p:cNvSpPr>
          <p:nvPr/>
        </p:nvSpPr>
        <p:spPr bwMode="auto">
          <a:xfrm rot="-773093">
            <a:off x="492582" y="2172449"/>
            <a:ext cx="5943600" cy="31242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CC0000"/>
                  </a:solidFill>
                  <a:round/>
                  <a:headEnd/>
                  <a:tailEnd/>
                </a:ln>
                <a:solidFill>
                  <a:srgbClr val="FF3300"/>
                </a:solidFill>
                <a:effectLst>
                  <a:outerShdw blurRad="63500" dist="563972" dir="14049741" sx="125000" sy="125000" algn="tl" rotWithShape="0">
                    <a:srgbClr val="C7DFD3">
                      <a:alpha val="79999"/>
                    </a:srgbClr>
                  </a:outerShdw>
                </a:effectLst>
                <a:uLnTx/>
                <a:uFillTx/>
                <a:latin typeface="Accordance" panose="00000400000000000000" pitchFamily="2" charset="-78"/>
                <a:ea typeface="Accordance" panose="00000400000000000000" pitchFamily="2" charset="-78"/>
                <a:cs typeface="Accordance" panose="00000400000000000000" pitchFamily="2" charset="-78"/>
              </a:rPr>
              <a:t>العمل</a:t>
            </a:r>
            <a:endParaRPr kumimoji="0" lang="en-US" sz="3600" b="0" i="0" u="none" strike="noStrike" kern="10" cap="none" spc="0" normalizeH="0" baseline="0" noProof="0" dirty="0">
              <a:ln w="9525">
                <a:solidFill>
                  <a:srgbClr val="CC0000"/>
                </a:solidFill>
                <a:round/>
                <a:headEnd/>
                <a:tailEnd/>
              </a:ln>
              <a:solidFill>
                <a:srgbClr val="FF3300"/>
              </a:solidFill>
              <a:effectLst>
                <a:outerShdw blurRad="63500" dist="563972" dir="14049741" sx="125000" sy="125000" algn="tl" rotWithShape="0">
                  <a:srgbClr val="C7DFD3">
                    <a:alpha val="79999"/>
                  </a:srgbClr>
                </a:outerShd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3078" name="Rectangle 6"/>
          <p:cNvSpPr>
            <a:spLocks noGrp="1" noChangeArrowheads="1"/>
          </p:cNvSpPr>
          <p:nvPr>
            <p:ph type="title" idx="4294967295"/>
          </p:nvPr>
        </p:nvSpPr>
        <p:spPr>
          <a:effectLst>
            <a:outerShdw blurRad="63500" dist="107763" dir="13500000" algn="ctr" rotWithShape="0">
              <a:schemeClr val="bg2">
                <a:alpha val="74998"/>
              </a:schemeClr>
            </a:outerShdw>
          </a:effectLst>
        </p:spPr>
        <p:txBody>
          <a:bodyPr/>
          <a:lstStyle/>
          <a:p>
            <a:pPr algn="r" eaLnBrk="1" hangingPunct="1">
              <a:defRPr/>
            </a:pPr>
            <a:r>
              <a:rPr lang="ar-JO" sz="4400" b="1" dirty="0">
                <a:latin typeface="Accordance" panose="00000400000000000000" pitchFamily="2" charset="-78"/>
                <a:ea typeface="Accordance" panose="00000400000000000000" pitchFamily="2" charset="-78"/>
                <a:cs typeface="Accordance" panose="00000400000000000000" pitchFamily="2" charset="-78"/>
              </a:rPr>
              <a:t>البيان الموجز</a:t>
            </a:r>
            <a:endParaRPr lang="en-US" dirty="0">
              <a:latin typeface="Accordance" panose="00000400000000000000" pitchFamily="2" charset="-78"/>
              <a:ea typeface="Accordance" panose="00000400000000000000" pitchFamily="2" charset="-78"/>
              <a:cs typeface="Accordance" panose="00000400000000000000" pitchFamily="2" charset="-78"/>
            </a:endParaRPr>
          </a:p>
        </p:txBody>
      </p:sp>
      <p:sp>
        <p:nvSpPr>
          <p:cNvPr id="5" name="Text Box 5"/>
          <p:cNvSpPr txBox="1">
            <a:spLocks noChangeArrowheads="1"/>
          </p:cNvSpPr>
          <p:nvPr/>
        </p:nvSpPr>
        <p:spPr bwMode="auto">
          <a:xfrm>
            <a:off x="8388350" y="87313"/>
            <a:ext cx="679994"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ccordance" panose="00000400000000000000" pitchFamily="2" charset="-78"/>
                <a:ea typeface="Accordance" panose="00000400000000000000" pitchFamily="2" charset="-78"/>
                <a:cs typeface="Accordance" panose="00000400000000000000" pitchFamily="2" charset="-78"/>
              </a:rPr>
              <a:t>٢٦٧</a:t>
            </a:r>
          </a:p>
        </p:txBody>
      </p:sp>
      <p:sp>
        <p:nvSpPr>
          <p:cNvPr id="6" name="Rectangle 2">
            <a:extLst>
              <a:ext uri="{FF2B5EF4-FFF2-40B4-BE49-F238E27FC236}">
                <a16:creationId xmlns:a16="http://schemas.microsoft.com/office/drawing/2014/main" id="{C88CBACD-F9E8-4644-B837-F229E93D5FF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يعقوب</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Tree>
    <p:extLst>
      <p:ext uri="{BB962C8B-B14F-4D97-AF65-F5344CB8AC3E}">
        <p14:creationId xmlns:p14="http://schemas.microsoft.com/office/powerpoint/2010/main" val="21511531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077"/>
                                        </p:tgtEl>
                                        <p:attrNameLst>
                                          <p:attrName>style.visibility</p:attrName>
                                        </p:attrNameLst>
                                      </p:cBhvr>
                                      <p:to>
                                        <p:strVal val="visible"/>
                                      </p:to>
                                    </p:set>
                                    <p:anim calcmode="lin" valueType="num">
                                      <p:cBhvr>
                                        <p:cTn id="7" dur="500" fill="hold"/>
                                        <p:tgtEl>
                                          <p:spTgt spid="3077"/>
                                        </p:tgtEl>
                                        <p:attrNameLst>
                                          <p:attrName>ppt_w</p:attrName>
                                        </p:attrNameLst>
                                      </p:cBhvr>
                                      <p:tavLst>
                                        <p:tav tm="0">
                                          <p:val>
                                            <p:fltVal val="0"/>
                                          </p:val>
                                        </p:tav>
                                        <p:tav tm="100000">
                                          <p:val>
                                            <p:strVal val="#ppt_w"/>
                                          </p:val>
                                        </p:tav>
                                      </p:tavLst>
                                    </p:anim>
                                    <p:anim calcmode="lin" valueType="num">
                                      <p:cBhvr>
                                        <p:cTn id="8" dur="500" fill="hold"/>
                                        <p:tgtEl>
                                          <p:spTgt spid="307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4530" name="Rectangle 2"/>
          <p:cNvSpPr>
            <a:spLocks noGrp="1" noChangeArrowheads="1"/>
          </p:cNvSpPr>
          <p:nvPr>
            <p:ph type="title"/>
          </p:nvPr>
        </p:nvSpPr>
        <p:spPr>
          <a:xfrm>
            <a:off x="4038600" y="609600"/>
            <a:ext cx="4419600" cy="1371600"/>
          </a:xfrm>
          <a:effectLst/>
        </p:spPr>
        <p:txBody>
          <a:bodyPr/>
          <a:lstStyle/>
          <a:p>
            <a:pPr eaLnBrk="1" hangingPunct="1">
              <a:defRPr/>
            </a:pPr>
            <a:r>
              <a:rPr lang="ar-SA" b="1" dirty="0">
                <a:effectLst>
                  <a:outerShdw blurRad="50800" dist="88900" dir="2700000" algn="tl" rotWithShape="0">
                    <a:srgbClr val="000000"/>
                  </a:outerShdw>
                </a:effectLst>
                <a:latin typeface="Arial" panose="020B0604020202020204" pitchFamily="34" charset="0"/>
                <a:cs typeface="Arial" panose="020B0604020202020204" pitchFamily="34" charset="0"/>
              </a:rPr>
              <a:t>ما مدى</a:t>
            </a:r>
            <a:br>
              <a:rPr lang="ar-SA" b="1" dirty="0">
                <a:effectLst>
                  <a:outerShdw blurRad="50800" dist="88900" dir="2700000" algn="tl" rotWithShape="0">
                    <a:srgbClr val="000000"/>
                  </a:outerShdw>
                </a:effectLst>
                <a:latin typeface="Arial" panose="020B0604020202020204" pitchFamily="34" charset="0"/>
                <a:cs typeface="Arial" panose="020B0604020202020204" pitchFamily="34" charset="0"/>
              </a:rPr>
            </a:br>
            <a:r>
              <a:rPr lang="ar-SA" b="1" dirty="0">
                <a:effectLst>
                  <a:outerShdw blurRad="50800" dist="88900" dir="2700000" algn="tl" rotWithShape="0">
                    <a:srgbClr val="000000"/>
                  </a:outerShdw>
                </a:effectLst>
                <a:latin typeface="Arial" panose="020B0604020202020204" pitchFamily="34" charset="0"/>
                <a:cs typeface="Arial" panose="020B0604020202020204" pitchFamily="34" charset="0"/>
              </a:rPr>
              <a:t>صبركَ؟</a:t>
            </a:r>
            <a:endParaRPr lang="en-US" b="1"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174531" name="Rectangle 3"/>
          <p:cNvSpPr>
            <a:spLocks noGrp="1" noChangeArrowheads="1"/>
          </p:cNvSpPr>
          <p:nvPr>
            <p:ph type="body" idx="1"/>
          </p:nvPr>
        </p:nvSpPr>
        <p:spPr>
          <a:xfrm>
            <a:off x="304800" y="2819400"/>
            <a:ext cx="8534400" cy="3733800"/>
          </a:xfrm>
          <a:effectLst/>
        </p:spPr>
        <p:txBody>
          <a:bodyPr/>
          <a:lstStyle/>
          <a:p>
            <a:pPr algn="r" rtl="1" eaLnBrk="1" hangingPunct="1">
              <a:lnSpc>
                <a:spcPct val="90000"/>
              </a:lnSpc>
              <a:buFont typeface="Wingdings" charset="2"/>
              <a:buChar char=""/>
              <a:defRPr/>
            </a:pPr>
            <a:r>
              <a:rPr lang="ar-JO" sz="2800" b="1" dirty="0">
                <a:effectLst>
                  <a:outerShdw blurRad="50800" dist="88900" dir="2700000" algn="tl" rotWithShape="0">
                    <a:srgbClr val="000000"/>
                  </a:outerShdw>
                </a:effectLst>
                <a:latin typeface="Arial" panose="020B0604020202020204" pitchFamily="34" charset="0"/>
                <a:cs typeface="Arial" panose="020B0604020202020204" pitchFamily="34" charset="0"/>
              </a:rPr>
              <a:t>أتوقع الرد على رسائل البريد الألكتروني في غضون 24 ساعة</a:t>
            </a:r>
            <a:endParaRPr lang="en-US" sz="2800" b="1"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a:p>
            <a:pPr algn="r" rtl="1" eaLnBrk="1" hangingPunct="1">
              <a:lnSpc>
                <a:spcPct val="90000"/>
              </a:lnSpc>
              <a:buFont typeface="Wingdings" charset="2"/>
              <a:buChar char=""/>
              <a:defRPr/>
            </a:pPr>
            <a:r>
              <a:rPr lang="ar-JO" sz="2800" b="1" dirty="0">
                <a:effectLst>
                  <a:outerShdw blurRad="50800" dist="88900" dir="2700000" algn="tl" rotWithShape="0">
                    <a:srgbClr val="000000"/>
                  </a:outerShdw>
                </a:effectLst>
                <a:latin typeface="Arial" panose="020B0604020202020204" pitchFamily="34" charset="0"/>
                <a:cs typeface="Arial" panose="020B0604020202020204" pitchFamily="34" charset="0"/>
              </a:rPr>
              <a:t>عندما أتصل بشخص ما، أقوم بإغلاق الهاتف بعد ثلاث رنّات </a:t>
            </a:r>
            <a:endParaRPr lang="en-US" sz="2800" b="1"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a:p>
            <a:pPr algn="r" rtl="1" eaLnBrk="1" hangingPunct="1">
              <a:lnSpc>
                <a:spcPct val="90000"/>
              </a:lnSpc>
              <a:buFont typeface="Wingdings" charset="2"/>
              <a:buChar char=""/>
              <a:defRPr/>
            </a:pPr>
            <a:r>
              <a:rPr lang="ar-JO" sz="2800" b="1" dirty="0">
                <a:effectLst>
                  <a:outerShdw blurRad="50800" dist="88900" dir="2700000" algn="tl" rotWithShape="0">
                    <a:srgbClr val="000000"/>
                  </a:outerShdw>
                </a:effectLst>
                <a:latin typeface="Arial" panose="020B0604020202020204" pitchFamily="34" charset="0"/>
                <a:cs typeface="Arial" panose="020B0604020202020204" pitchFamily="34" charset="0"/>
              </a:rPr>
              <a:t>أشعر بالغضب عندما يقطع أحدهم طريقي (أثناء القيادة، أو في سيارة الأجرة، أو المشي)</a:t>
            </a:r>
            <a:endParaRPr lang="en-US" sz="2800" b="1"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a:p>
            <a:pPr algn="r" rtl="1" eaLnBrk="1" hangingPunct="1">
              <a:lnSpc>
                <a:spcPct val="90000"/>
              </a:lnSpc>
              <a:buFont typeface="Wingdings" charset="2"/>
              <a:buChar char=""/>
              <a:defRPr/>
            </a:pPr>
            <a:r>
              <a:rPr lang="ar-JO" sz="2800" b="1" dirty="0">
                <a:effectLst>
                  <a:outerShdw blurRad="50800" dist="88900" dir="2700000" algn="tl" rotWithShape="0">
                    <a:srgbClr val="000000"/>
                  </a:outerShdw>
                </a:effectLst>
                <a:latin typeface="Arial" panose="020B0604020202020204" pitchFamily="34" charset="0"/>
                <a:cs typeface="Arial" panose="020B0604020202020204" pitchFamily="34" charset="0"/>
              </a:rPr>
              <a:t>أشعر بالانزعاج عندما أكون مجبرًا على أخذ أختبار للتقييم الذاتي (كهذا الاختبار)</a:t>
            </a:r>
            <a:endParaRPr lang="en-US" sz="2800" b="1"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pic>
        <p:nvPicPr>
          <p:cNvPr id="728069"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200400" cy="240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9380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74531">
                                            <p:txEl>
                                              <p:pRg st="0" end="0"/>
                                            </p:txEl>
                                          </p:spTgt>
                                        </p:tgtEl>
                                        <p:attrNameLst>
                                          <p:attrName>style.visibility</p:attrName>
                                        </p:attrNameLst>
                                      </p:cBhvr>
                                      <p:to>
                                        <p:strVal val="visible"/>
                                      </p:to>
                                    </p:set>
                                    <p:anim calcmode="lin" valueType="num">
                                      <p:cBhvr>
                                        <p:cTn id="7" dur="1000" fill="hold"/>
                                        <p:tgtEl>
                                          <p:spTgt spid="117453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7453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7453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7453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74531">
                                            <p:txEl>
                                              <p:pRg st="1" end="1"/>
                                            </p:txEl>
                                          </p:spTgt>
                                        </p:tgtEl>
                                        <p:attrNameLst>
                                          <p:attrName>style.visibility</p:attrName>
                                        </p:attrNameLst>
                                      </p:cBhvr>
                                      <p:to>
                                        <p:strVal val="visible"/>
                                      </p:to>
                                    </p:set>
                                    <p:anim calcmode="lin" valueType="num">
                                      <p:cBhvr>
                                        <p:cTn id="15" dur="1000" fill="hold"/>
                                        <p:tgtEl>
                                          <p:spTgt spid="117453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7453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7453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7453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74531">
                                            <p:txEl>
                                              <p:pRg st="2" end="2"/>
                                            </p:txEl>
                                          </p:spTgt>
                                        </p:tgtEl>
                                        <p:attrNameLst>
                                          <p:attrName>style.visibility</p:attrName>
                                        </p:attrNameLst>
                                      </p:cBhvr>
                                      <p:to>
                                        <p:strVal val="visible"/>
                                      </p:to>
                                    </p:set>
                                    <p:anim calcmode="lin" valueType="num">
                                      <p:cBhvr>
                                        <p:cTn id="23" dur="1000" fill="hold"/>
                                        <p:tgtEl>
                                          <p:spTgt spid="1174531">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74531">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7453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7453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174531">
                                            <p:txEl>
                                              <p:pRg st="3" end="3"/>
                                            </p:txEl>
                                          </p:spTgt>
                                        </p:tgtEl>
                                        <p:attrNameLst>
                                          <p:attrName>style.visibility</p:attrName>
                                        </p:attrNameLst>
                                      </p:cBhvr>
                                      <p:to>
                                        <p:strVal val="visible"/>
                                      </p:to>
                                    </p:set>
                                    <p:anim calcmode="lin" valueType="num">
                                      <p:cBhvr>
                                        <p:cTn id="31" dur="1000" fill="hold"/>
                                        <p:tgtEl>
                                          <p:spTgt spid="1174531">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174531">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17453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17453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4531"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2"/>
          <p:cNvSpPr>
            <a:spLocks noGrp="1" noChangeArrowheads="1"/>
          </p:cNvSpPr>
          <p:nvPr>
            <p:ph type="title"/>
          </p:nvPr>
        </p:nvSpPr>
        <p:spPr/>
        <p:txBody>
          <a:bodyPr/>
          <a:lstStyle/>
          <a:p>
            <a:pPr eaLnBrk="1" hangingPunct="1">
              <a:defRPr/>
            </a:pPr>
            <a:r>
              <a:rPr lang="ar-JO" dirty="0">
                <a:latin typeface="Arial" panose="020B0604020202020204" pitchFamily="34" charset="0"/>
                <a:cs typeface="Arial" panose="020B0604020202020204" pitchFamily="34" charset="0"/>
              </a:rPr>
              <a:t>كيف يمكننا التحلّي بالصبر؟</a:t>
            </a:r>
            <a:endParaRPr lang="en-US" dirty="0">
              <a:latin typeface="Arial" panose="020B0604020202020204" pitchFamily="34" charset="0"/>
              <a:cs typeface="Arial" panose="020B0604020202020204" pitchFamily="34" charset="0"/>
            </a:endParaRPr>
          </a:p>
        </p:txBody>
      </p:sp>
      <p:sp>
        <p:nvSpPr>
          <p:cNvPr id="657411" name="Rectangle 3"/>
          <p:cNvSpPr>
            <a:spLocks noGrp="1" noChangeArrowheads="1"/>
          </p:cNvSpPr>
          <p:nvPr>
            <p:ph type="body" idx="1"/>
          </p:nvPr>
        </p:nvSpPr>
        <p:spPr>
          <a:effectLst/>
        </p:spPr>
        <p:txBody>
          <a:bodyPr/>
          <a:lstStyle/>
          <a:p>
            <a:pPr algn="r" rtl="1" eaLnBrk="1" hangingPunct="1">
              <a:defRPr/>
            </a:pPr>
            <a:r>
              <a:rPr lang="ar-JO" dirty="0">
                <a:latin typeface="Arial" panose="020B0604020202020204" pitchFamily="34" charset="0"/>
                <a:cs typeface="Arial" panose="020B0604020202020204" pitchFamily="34" charset="0"/>
              </a:rPr>
              <a:t>أنظروا إلى مجئ الرب (5: 7)</a:t>
            </a:r>
            <a:endParaRPr lang="en-US" dirty="0">
              <a:latin typeface="Arial" panose="020B0604020202020204" pitchFamily="34" charset="0"/>
              <a:cs typeface="Arial" panose="020B0604020202020204" pitchFamily="34" charset="0"/>
            </a:endParaRPr>
          </a:p>
          <a:p>
            <a:pPr algn="r" rtl="1" eaLnBrk="1" hangingPunct="1">
              <a:defRPr/>
            </a:pPr>
            <a:r>
              <a:rPr lang="ar-JO" dirty="0">
                <a:latin typeface="Arial" panose="020B0604020202020204" pitchFamily="34" charset="0"/>
                <a:cs typeface="Arial" panose="020B0604020202020204" pitchFamily="34" charset="0"/>
              </a:rPr>
              <a:t>توقفوا عن الأنين بعضكم على بعض (5: 9)</a:t>
            </a:r>
            <a:endParaRPr lang="en-US" dirty="0">
              <a:latin typeface="Arial" panose="020B0604020202020204" pitchFamily="34" charset="0"/>
              <a:cs typeface="Arial" panose="020B0604020202020204" pitchFamily="34" charset="0"/>
            </a:endParaRPr>
          </a:p>
          <a:p>
            <a:pPr algn="r" rtl="1" eaLnBrk="1" hangingPunct="1">
              <a:defRPr/>
            </a:pPr>
            <a:r>
              <a:rPr lang="ar-JO" dirty="0">
                <a:latin typeface="Arial" panose="020B0604020202020204" pitchFamily="34" charset="0"/>
                <a:cs typeface="Arial" panose="020B0604020202020204" pitchFamily="34" charset="0"/>
              </a:rPr>
              <a:t>توقفوا عن تقديم وعود سريعة (5: 12)</a:t>
            </a:r>
            <a:endParaRPr lang="en-US" dirty="0">
              <a:latin typeface="Arial" panose="020B0604020202020204" pitchFamily="34" charset="0"/>
              <a:cs typeface="Arial" panose="020B0604020202020204" pitchFamily="34" charset="0"/>
            </a:endParaRPr>
          </a:p>
          <a:p>
            <a:pPr algn="r" rtl="1" eaLnBrk="1" hangingPunct="1">
              <a:defRPr/>
            </a:pPr>
            <a:r>
              <a:rPr lang="ar-JO" dirty="0">
                <a:latin typeface="Arial" panose="020B0604020202020204" pitchFamily="34" charset="0"/>
                <a:cs typeface="Arial" panose="020B0604020202020204" pitchFamily="34" charset="0"/>
              </a:rPr>
              <a:t>أقتدوا بأمثلة على المثابرة (5: 7، 10، 11)</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36411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7411">
                                            <p:txEl>
                                              <p:pRg st="0" end="0"/>
                                            </p:txEl>
                                          </p:spTgt>
                                        </p:tgtEl>
                                        <p:attrNameLst>
                                          <p:attrName>style.visibility</p:attrName>
                                        </p:attrNameLst>
                                      </p:cBhvr>
                                      <p:to>
                                        <p:strVal val="visible"/>
                                      </p:to>
                                    </p:set>
                                    <p:anim calcmode="lin" valueType="num">
                                      <p:cBhvr additive="base">
                                        <p:cTn id="7" dur="500" fill="hold"/>
                                        <p:tgtEl>
                                          <p:spTgt spid="65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57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57411">
                                            <p:txEl>
                                              <p:pRg st="1" end="1"/>
                                            </p:txEl>
                                          </p:spTgt>
                                        </p:tgtEl>
                                        <p:attrNameLst>
                                          <p:attrName>style.visibility</p:attrName>
                                        </p:attrNameLst>
                                      </p:cBhvr>
                                      <p:to>
                                        <p:strVal val="visible"/>
                                      </p:to>
                                    </p:set>
                                    <p:anim calcmode="lin" valueType="num">
                                      <p:cBhvr additive="base">
                                        <p:cTn id="13" dur="500" fill="hold"/>
                                        <p:tgtEl>
                                          <p:spTgt spid="657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57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57411">
                                            <p:txEl>
                                              <p:pRg st="2" end="2"/>
                                            </p:txEl>
                                          </p:spTgt>
                                        </p:tgtEl>
                                        <p:attrNameLst>
                                          <p:attrName>style.visibility</p:attrName>
                                        </p:attrNameLst>
                                      </p:cBhvr>
                                      <p:to>
                                        <p:strVal val="visible"/>
                                      </p:to>
                                    </p:set>
                                    <p:anim calcmode="lin" valueType="num">
                                      <p:cBhvr additive="base">
                                        <p:cTn id="19" dur="500" fill="hold"/>
                                        <p:tgtEl>
                                          <p:spTgt spid="6574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57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57411">
                                            <p:txEl>
                                              <p:pRg st="3" end="3"/>
                                            </p:txEl>
                                          </p:spTgt>
                                        </p:tgtEl>
                                        <p:attrNameLst>
                                          <p:attrName>style.visibility</p:attrName>
                                        </p:attrNameLst>
                                      </p:cBhvr>
                                      <p:to>
                                        <p:strVal val="visible"/>
                                      </p:to>
                                    </p:set>
                                    <p:anim calcmode="lin" valueType="num">
                                      <p:cBhvr additive="base">
                                        <p:cTn id="25" dur="500" fill="hold"/>
                                        <p:tgtEl>
                                          <p:spTgt spid="6574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574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7411"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5" name="Rectangle 2"/>
          <p:cNvSpPr>
            <a:spLocks noGrp="1" noChangeArrowheads="1"/>
          </p:cNvSpPr>
          <p:nvPr>
            <p:ph type="ctrTitle"/>
          </p:nvPr>
        </p:nvSpPr>
        <p:spPr/>
        <p:txBody>
          <a:bodyPr/>
          <a:lstStyle/>
          <a:p>
            <a:pPr algn="ctr"/>
            <a:r>
              <a:rPr lang="ar-JO" dirty="0">
                <a:solidFill>
                  <a:srgbClr val="0000FF"/>
                </a:solidFill>
                <a:latin typeface="Crass" charset="0"/>
              </a:rPr>
              <a:t>شفاء إلهي اليوم</a:t>
            </a:r>
            <a:endParaRPr lang="en-US" dirty="0">
              <a:solidFill>
                <a:srgbClr val="0000FF"/>
              </a:solidFill>
              <a:latin typeface="Arial" charset="0"/>
            </a:endParaRPr>
          </a:p>
        </p:txBody>
      </p:sp>
      <p:sp>
        <p:nvSpPr>
          <p:cNvPr id="758786" name="Rectangle 3"/>
          <p:cNvSpPr>
            <a:spLocks noGrp="1" noChangeArrowheads="1"/>
          </p:cNvSpPr>
          <p:nvPr>
            <p:ph type="subTitle" idx="1"/>
          </p:nvPr>
        </p:nvSpPr>
        <p:spPr>
          <a:xfrm>
            <a:off x="3200400" y="4953000"/>
            <a:ext cx="5257800" cy="1143000"/>
          </a:xfrm>
        </p:spPr>
        <p:txBody>
          <a:bodyPr/>
          <a:lstStyle/>
          <a:p>
            <a:pPr algn="ctr"/>
            <a:r>
              <a:rPr lang="ar-JO" i="1" dirty="0">
                <a:solidFill>
                  <a:srgbClr val="0000FF"/>
                </a:solidFill>
                <a:latin typeface="Arial" panose="020B0604020202020204" pitchFamily="34" charset="0"/>
                <a:cs typeface="Arial" panose="020B0604020202020204" pitchFamily="34" charset="0"/>
              </a:rPr>
              <a:t>ماذا يجب علينا أن نفعل</a:t>
            </a:r>
          </a:p>
          <a:p>
            <a:pPr algn="ctr"/>
            <a:r>
              <a:rPr lang="ar-JO" i="1" dirty="0">
                <a:solidFill>
                  <a:srgbClr val="0000FF"/>
                </a:solidFill>
                <a:latin typeface="Arial" panose="020B0604020202020204" pitchFamily="34" charset="0"/>
                <a:cs typeface="Arial" panose="020B0604020202020204" pitchFamily="34" charset="0"/>
              </a:rPr>
              <a:t>عندما نحتاج إلى الشفاء الجسدي؟</a:t>
            </a:r>
            <a:endParaRPr lang="en-US" i="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6233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83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381000"/>
            <a:ext cx="3371850" cy="570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0834" name="Rectangle 5"/>
          <p:cNvSpPr>
            <a:spLocks noGrp="1" noChangeArrowheads="1"/>
          </p:cNvSpPr>
          <p:nvPr>
            <p:ph type="body" idx="1"/>
          </p:nvPr>
        </p:nvSpPr>
        <p:spPr>
          <a:xfrm>
            <a:off x="533400" y="1828800"/>
            <a:ext cx="4648200" cy="4038600"/>
          </a:xfrm>
        </p:spPr>
        <p:txBody>
          <a:bodyPr/>
          <a:lstStyle/>
          <a:p>
            <a:pPr marL="0" indent="0" algn="just" rtl="1" eaLnBrk="1" hangingPunct="1">
              <a:lnSpc>
                <a:spcPct val="90000"/>
              </a:lnSpc>
              <a:buFont typeface="Wingdings" charset="0"/>
              <a:buNone/>
            </a:pPr>
            <a:r>
              <a:rPr lang="ar-SA" sz="2400" b="1" dirty="0">
                <a:latin typeface="Arial"/>
                <a:cs typeface="Arial"/>
              </a:rPr>
              <a:t>"الشفاء الإلهي جزء لا يتجزأ من الإنجيل. </a:t>
            </a:r>
            <a:r>
              <a:rPr lang="ar-SA" sz="2400" b="1" dirty="0">
                <a:solidFill>
                  <a:srgbClr val="FFFF00"/>
                </a:solidFill>
                <a:latin typeface="Arial"/>
                <a:cs typeface="Arial"/>
              </a:rPr>
              <a:t>التحرير من المرض </a:t>
            </a:r>
            <a:r>
              <a:rPr lang="ar-SA" sz="2400" b="1" dirty="0">
                <a:latin typeface="Arial"/>
                <a:cs typeface="Arial"/>
              </a:rPr>
              <a:t>متاح في الكفارة، وهو </a:t>
            </a:r>
            <a:r>
              <a:rPr lang="ar-SA" sz="2400" b="1" dirty="0">
                <a:solidFill>
                  <a:srgbClr val="FFFF00"/>
                </a:solidFill>
                <a:latin typeface="Arial"/>
                <a:cs typeface="Arial"/>
              </a:rPr>
              <a:t>امتياز لكل المؤمنين </a:t>
            </a:r>
            <a:r>
              <a:rPr lang="ar-SA" sz="2400" b="1" dirty="0">
                <a:latin typeface="Arial"/>
                <a:cs typeface="Arial"/>
              </a:rPr>
              <a:t>(إشعياء 53: 4، 5؛ متى 8: 16، 17؛ يعقوب 5: 14- 16)" </a:t>
            </a:r>
          </a:p>
          <a:p>
            <a:pPr marL="0" indent="0" algn="r" eaLnBrk="1" hangingPunct="1">
              <a:lnSpc>
                <a:spcPct val="90000"/>
              </a:lnSpc>
              <a:buFont typeface="Wingdings" charset="0"/>
              <a:buNone/>
            </a:pPr>
            <a:endParaRPr lang="ar-SA" sz="2400" b="1" dirty="0">
              <a:latin typeface="Arial"/>
              <a:cs typeface="Arial"/>
            </a:endParaRPr>
          </a:p>
          <a:p>
            <a:pPr marL="0" indent="0" eaLnBrk="1" hangingPunct="1">
              <a:lnSpc>
                <a:spcPct val="90000"/>
              </a:lnSpc>
              <a:buFont typeface="Wingdings" charset="0"/>
              <a:buNone/>
            </a:pPr>
            <a:endParaRPr lang="en-US" sz="2400" b="1" dirty="0">
              <a:latin typeface="Arial"/>
              <a:cs typeface="Arial"/>
            </a:endParaRPr>
          </a:p>
          <a:p>
            <a:pPr marL="0" indent="0" algn="r" eaLnBrk="1" hangingPunct="1">
              <a:lnSpc>
                <a:spcPct val="90000"/>
              </a:lnSpc>
              <a:buFont typeface="Wingdings" charset="0"/>
              <a:buNone/>
            </a:pPr>
            <a:r>
              <a:rPr lang="ar-JO" sz="2000" b="1" dirty="0">
                <a:latin typeface="Arial"/>
                <a:cs typeface="Arial"/>
              </a:rPr>
              <a:t>(</a:t>
            </a:r>
            <a:r>
              <a:rPr lang="ar-SA" sz="2000" b="1" dirty="0">
                <a:latin typeface="Arial"/>
                <a:cs typeface="Arial"/>
              </a:rPr>
              <a:t>دستور كنيسة جماعات الله في بيان الحقائق الأساسية، القسم 12، التأكيد الخاص بي</a:t>
            </a:r>
            <a:r>
              <a:rPr lang="ar-JO" sz="2000" b="1" dirty="0">
                <a:latin typeface="Arial"/>
                <a:cs typeface="Arial"/>
              </a:rPr>
              <a:t>)</a:t>
            </a:r>
            <a:endParaRPr lang="en-US" sz="2400" b="1" dirty="0">
              <a:latin typeface="Arial"/>
              <a:cs typeface="Arial"/>
            </a:endParaRPr>
          </a:p>
        </p:txBody>
      </p:sp>
      <p:sp>
        <p:nvSpPr>
          <p:cNvPr id="760835" name="Text Box 6"/>
          <p:cNvSpPr txBox="1">
            <a:spLocks noChangeArrowheads="1"/>
          </p:cNvSpPr>
          <p:nvPr/>
        </p:nvSpPr>
        <p:spPr bwMode="auto">
          <a:xfrm>
            <a:off x="932508" y="6324600"/>
            <a:ext cx="771355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eaLnBrk="0" fontAlgn="base" hangingPunct="0">
              <a:spcBef>
                <a:spcPct val="0"/>
              </a:spcBef>
              <a:spcAft>
                <a:spcPct val="0"/>
              </a:spcAft>
            </a:pPr>
            <a:r>
              <a:rPr lang="en-US" sz="1800" b="1" dirty="0">
                <a:solidFill>
                  <a:srgbClr val="FFFFFF"/>
                </a:solidFill>
                <a:latin typeface="Arial"/>
                <a:cs typeface="Arial"/>
              </a:rPr>
              <a:t>http://ag.org/top/beliefs/position_papers/4184_healing.cfm</a:t>
            </a:r>
          </a:p>
        </p:txBody>
      </p:sp>
      <p:sp>
        <p:nvSpPr>
          <p:cNvPr id="760836" name="Rectangle 2"/>
          <p:cNvSpPr>
            <a:spLocks noGrp="1" noChangeArrowheads="1"/>
          </p:cNvSpPr>
          <p:nvPr>
            <p:ph type="title"/>
          </p:nvPr>
        </p:nvSpPr>
        <p:spPr>
          <a:xfrm>
            <a:off x="457199" y="625475"/>
            <a:ext cx="7569633" cy="746125"/>
          </a:xfrm>
        </p:spPr>
        <p:txBody>
          <a:bodyPr/>
          <a:lstStyle/>
          <a:p>
            <a:pPr algn="r" eaLnBrk="1" hangingPunct="1"/>
            <a:r>
              <a:rPr lang="ar-JO" sz="4000" b="1" dirty="0">
                <a:latin typeface="Arial" panose="020B0604020202020204" pitchFamily="34" charset="0"/>
                <a:cs typeface="Arial" panose="020B0604020202020204" pitchFamily="34" charset="0"/>
              </a:rPr>
              <a:t>العقيدة الرسمية لكنيسة جماعات الله</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86323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endParaRPr lang="en-US">
              <a:solidFill>
                <a:srgbClr val="FFFF66"/>
              </a:solidFill>
              <a:ea typeface="MS Pゴシック"/>
              <a:cs typeface="MS Pゴシック"/>
            </a:endParaRPr>
          </a:p>
        </p:txBody>
      </p:sp>
      <p:sp>
        <p:nvSpPr>
          <p:cNvPr id="6" name="Footer Placeholder 4"/>
          <p:cNvSpPr>
            <a:spLocks noGrp="1"/>
          </p:cNvSpPr>
          <p:nvPr>
            <p:ph type="ftr" sz="quarter" idx="11"/>
          </p:nvPr>
        </p:nvSpPr>
        <p:spPr/>
        <p:txBody>
          <a:bodyPr/>
          <a:lstStyle/>
          <a:p>
            <a:pPr>
              <a:defRPr/>
            </a:pPr>
            <a:endParaRPr lang="en-US">
              <a:solidFill>
                <a:srgbClr val="FFFF66"/>
              </a:solidFill>
              <a:ea typeface="MS Pゴシック"/>
              <a:cs typeface="MS Pゴシック"/>
            </a:endParaRPr>
          </a:p>
        </p:txBody>
      </p:sp>
      <p:pic>
        <p:nvPicPr>
          <p:cNvPr id="766979" name="Picture 4"/>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906000" cy="165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122" name="Rectangle 2"/>
          <p:cNvSpPr>
            <a:spLocks noGrp="1" noChangeArrowheads="1"/>
          </p:cNvSpPr>
          <p:nvPr>
            <p:ph type="title"/>
          </p:nvPr>
        </p:nvSpPr>
        <p:spPr>
          <a:xfrm>
            <a:off x="1143000" y="609600"/>
            <a:ext cx="7772400" cy="1143000"/>
          </a:xfrm>
          <a:effectLst/>
        </p:spPr>
        <p:txBody>
          <a:bodyPr/>
          <a:lstStyle/>
          <a:p>
            <a:pPr eaLnBrk="1" hangingPunct="1">
              <a:defRPr/>
            </a:pPr>
            <a:r>
              <a:rPr lang="ar-JO" dirty="0">
                <a:solidFill>
                  <a:srgbClr val="FFFFFF"/>
                </a:solidFill>
                <a:effectLst>
                  <a:glow rad="139700">
                    <a:srgbClr val="000000">
                      <a:alpha val="91000"/>
                    </a:srgbClr>
                  </a:glow>
                </a:effectLst>
                <a:latin typeface="Arial" panose="020B0604020202020204" pitchFamily="34" charset="0"/>
                <a:ea typeface="MS Pゴシック" charset="0"/>
                <a:cs typeface="Arial" panose="020B0604020202020204" pitchFamily="34" charset="0"/>
              </a:rPr>
              <a:t>صَلّوا، صَلّوا، صَلّوا</a:t>
            </a:r>
            <a:endParaRPr lang="en-US" dirty="0">
              <a:effectLst>
                <a:glow rad="139700">
                  <a:srgbClr val="000000">
                    <a:alpha val="91000"/>
                  </a:srgbClr>
                </a:glow>
              </a:effectLst>
              <a:latin typeface="Arial" panose="020B0604020202020204" pitchFamily="34" charset="0"/>
              <a:ea typeface="MS Pゴシック" charset="0"/>
              <a:cs typeface="Arial" panose="020B0604020202020204" pitchFamily="34" charset="0"/>
            </a:endParaRPr>
          </a:p>
        </p:txBody>
      </p:sp>
      <p:sp>
        <p:nvSpPr>
          <p:cNvPr id="1669123" name="Rectangle 3"/>
          <p:cNvSpPr>
            <a:spLocks noGrp="1" noChangeArrowheads="1"/>
          </p:cNvSpPr>
          <p:nvPr>
            <p:ph type="body" idx="1"/>
          </p:nvPr>
        </p:nvSpPr>
        <p:spPr>
          <a:xfrm>
            <a:off x="685800" y="1981200"/>
            <a:ext cx="8686800" cy="4343400"/>
          </a:xfrm>
          <a:effectLst/>
        </p:spPr>
        <p:txBody>
          <a:bodyPr/>
          <a:lstStyle/>
          <a:p>
            <a:pPr marL="0" indent="0" algn="r" eaLnBrk="1" hangingPunct="1">
              <a:buNone/>
              <a:defRPr/>
            </a:pPr>
            <a:r>
              <a:rPr lang="ar-JO" altLang="ja-JP" b="1" dirty="0">
                <a:effectLst>
                  <a:glow rad="139700">
                    <a:srgbClr val="000000">
                      <a:alpha val="91000"/>
                    </a:srgbClr>
                  </a:glow>
                </a:effectLst>
                <a:latin typeface="Verdana" charset="0"/>
                <a:ea typeface="MS Pゴシック" charset="0"/>
                <a:cs typeface="MS Pゴシック" charset="0"/>
              </a:rPr>
              <a:t>"</a:t>
            </a:r>
            <a:r>
              <a:rPr lang="ar-SA" altLang="ja-JP" b="1" dirty="0">
                <a:effectLst>
                  <a:glow rad="139700">
                    <a:srgbClr val="000000">
                      <a:alpha val="91000"/>
                    </a:srgbClr>
                  </a:glow>
                </a:effectLst>
                <a:latin typeface="Verdana" charset="0"/>
                <a:ea typeface="MS Pゴシック" charset="0"/>
                <a:cs typeface="MS Pゴシック" charset="0"/>
              </a:rPr>
              <a:t>أَعَلَى أَحَدٍ بَيْنَكُمْ مَشَقَّاتٌ؟</a:t>
            </a:r>
            <a:endParaRPr lang="en-US" altLang="ja-JP" b="1" dirty="0">
              <a:effectLst>
                <a:glow rad="139700">
                  <a:srgbClr val="000000">
                    <a:alpha val="91000"/>
                  </a:srgbClr>
                </a:glow>
              </a:effectLst>
              <a:latin typeface="Verdana" charset="0"/>
              <a:ea typeface="MS Pゴシック" charset="0"/>
              <a:cs typeface="MS Pゴシック" charset="0"/>
            </a:endParaRPr>
          </a:p>
          <a:p>
            <a:pPr marL="0" indent="0" algn="r" eaLnBrk="1" hangingPunct="1">
              <a:buNone/>
              <a:defRPr/>
            </a:pPr>
            <a:r>
              <a:rPr lang="ar-SA" altLang="ja-JP" b="1" dirty="0">
                <a:effectLst>
                  <a:glow rad="139700">
                    <a:srgbClr val="000000">
                      <a:alpha val="91000"/>
                    </a:srgbClr>
                  </a:glow>
                </a:effectLst>
                <a:latin typeface="Verdana" charset="0"/>
                <a:ea typeface="MS Pゴシック" charset="0"/>
                <a:cs typeface="MS Pゴシック" charset="0"/>
              </a:rPr>
              <a:t> </a:t>
            </a:r>
            <a:r>
              <a:rPr lang="ar-SA" altLang="ja-JP" b="1" dirty="0">
                <a:solidFill>
                  <a:srgbClr val="FFFFFF"/>
                </a:solidFill>
                <a:effectLst>
                  <a:glow rad="139700">
                    <a:srgbClr val="000000">
                      <a:alpha val="91000"/>
                    </a:srgbClr>
                  </a:glow>
                </a:effectLst>
                <a:latin typeface="Verdana" charset="0"/>
                <a:ea typeface="MS Pゴシック" charset="0"/>
                <a:cs typeface="MS Pゴシック" charset="0"/>
              </a:rPr>
              <a:t>فَلْيُصَلِّ</a:t>
            </a:r>
            <a:r>
              <a:rPr lang="ar-SA" altLang="ja-JP" b="1" dirty="0">
                <a:effectLst>
                  <a:glow rad="139700">
                    <a:srgbClr val="000000">
                      <a:alpha val="91000"/>
                    </a:srgbClr>
                  </a:glow>
                </a:effectLst>
                <a:latin typeface="Verdana" charset="0"/>
                <a:ea typeface="MS Pゴシック" charset="0"/>
                <a:cs typeface="MS Pゴシック" charset="0"/>
              </a:rPr>
              <a:t>.</a:t>
            </a:r>
            <a:endParaRPr lang="ar-JO" altLang="ja-JP" b="1" dirty="0">
              <a:effectLst>
                <a:glow rad="139700">
                  <a:srgbClr val="000000">
                    <a:alpha val="91000"/>
                  </a:srgbClr>
                </a:glow>
              </a:effectLst>
              <a:latin typeface="Verdana" charset="0"/>
              <a:ea typeface="MS Pゴシック" charset="0"/>
              <a:cs typeface="MS Pゴシック" charset="0"/>
            </a:endParaRPr>
          </a:p>
          <a:p>
            <a:pPr marL="0" indent="0" algn="r" eaLnBrk="1" hangingPunct="1">
              <a:buNone/>
              <a:defRPr/>
            </a:pPr>
            <a:r>
              <a:rPr lang="ar-SA" altLang="ja-JP" b="1" dirty="0">
                <a:effectLst>
                  <a:glow rad="139700">
                    <a:srgbClr val="000000">
                      <a:alpha val="91000"/>
                    </a:srgbClr>
                  </a:glow>
                </a:effectLst>
                <a:latin typeface="Verdana" charset="0"/>
                <a:ea typeface="MS Pゴシック" charset="0"/>
                <a:cs typeface="MS Pゴシック" charset="0"/>
              </a:rPr>
              <a:t> أَمَسْرُورٌ أَحَدٌ؟ </a:t>
            </a:r>
            <a:r>
              <a:rPr lang="ar-SA" altLang="ja-JP" b="1" dirty="0">
                <a:solidFill>
                  <a:srgbClr val="FFFFFF"/>
                </a:solidFill>
                <a:effectLst>
                  <a:glow rad="139700">
                    <a:srgbClr val="000000">
                      <a:alpha val="91000"/>
                    </a:srgbClr>
                  </a:glow>
                </a:effectLst>
                <a:latin typeface="Verdana" charset="0"/>
                <a:ea typeface="MS Pゴシック" charset="0"/>
                <a:cs typeface="MS Pゴシック" charset="0"/>
              </a:rPr>
              <a:t>فَلْيُرَتِّل</a:t>
            </a:r>
            <a:r>
              <a:rPr lang="ar-SA" altLang="ja-JP" b="1" dirty="0">
                <a:effectLst>
                  <a:glow rad="139700">
                    <a:srgbClr val="000000">
                      <a:alpha val="91000"/>
                    </a:srgbClr>
                  </a:glow>
                </a:effectLst>
                <a:latin typeface="Verdana" charset="0"/>
                <a:ea typeface="MS Pゴシック" charset="0"/>
                <a:cs typeface="MS Pゴシック" charset="0"/>
              </a:rPr>
              <a:t>ْ.</a:t>
            </a:r>
            <a:endParaRPr lang="ar-JO" altLang="ja-JP" b="1" dirty="0">
              <a:effectLst>
                <a:glow rad="139700">
                  <a:srgbClr val="000000">
                    <a:alpha val="91000"/>
                  </a:srgbClr>
                </a:glow>
              </a:effectLst>
              <a:latin typeface="Verdana" charset="0"/>
              <a:ea typeface="MS Pゴシック" charset="0"/>
              <a:cs typeface="MS Pゴシック" charset="0"/>
            </a:endParaRPr>
          </a:p>
          <a:p>
            <a:pPr marL="0" indent="0" algn="r" eaLnBrk="1" hangingPunct="1">
              <a:buNone/>
              <a:defRPr/>
            </a:pPr>
            <a:r>
              <a:rPr lang="ar-SA" altLang="ja-JP" b="1" dirty="0">
                <a:effectLst>
                  <a:glow rad="139700">
                    <a:srgbClr val="000000">
                      <a:alpha val="91000"/>
                    </a:srgbClr>
                  </a:glow>
                </a:effectLst>
                <a:latin typeface="Verdana" charset="0"/>
                <a:ea typeface="MS Pゴシック" charset="0"/>
                <a:cs typeface="MS Pゴシック" charset="0"/>
              </a:rPr>
              <a:t>أَمَرِيضٌ أَحَدٌ بَيْنَكُمْ؟ </a:t>
            </a:r>
            <a:endParaRPr lang="ar-JO" altLang="ja-JP" b="1" dirty="0">
              <a:effectLst>
                <a:glow rad="139700">
                  <a:srgbClr val="000000">
                    <a:alpha val="91000"/>
                  </a:srgbClr>
                </a:glow>
              </a:effectLst>
              <a:latin typeface="Verdana" charset="0"/>
              <a:ea typeface="MS Pゴシック" charset="0"/>
              <a:cs typeface="MS Pゴシック" charset="0"/>
            </a:endParaRPr>
          </a:p>
          <a:p>
            <a:pPr marL="0" indent="0" algn="r" eaLnBrk="1" hangingPunct="1">
              <a:buNone/>
              <a:defRPr/>
            </a:pPr>
            <a:r>
              <a:rPr lang="ar-SA" altLang="ja-JP" b="1" dirty="0">
                <a:effectLst>
                  <a:glow rad="139700">
                    <a:srgbClr val="000000">
                      <a:alpha val="91000"/>
                    </a:srgbClr>
                  </a:glow>
                </a:effectLst>
                <a:latin typeface="Verdana" charset="0"/>
                <a:ea typeface="MS Pゴシック" charset="0"/>
                <a:cs typeface="MS Pゴシック" charset="0"/>
              </a:rPr>
              <a:t>فَلْيَدْعُ شُيُوخَ ٱلْكَنِيسَةِ </a:t>
            </a:r>
            <a:r>
              <a:rPr lang="ar-SA" altLang="ja-JP" b="1" dirty="0">
                <a:solidFill>
                  <a:srgbClr val="FFFFFF"/>
                </a:solidFill>
                <a:effectLst>
                  <a:glow rad="139700">
                    <a:srgbClr val="000000">
                      <a:alpha val="91000"/>
                    </a:srgbClr>
                  </a:glow>
                </a:effectLst>
                <a:latin typeface="Verdana" charset="0"/>
                <a:ea typeface="MS Pゴシック" charset="0"/>
                <a:cs typeface="MS Pゴシック" charset="0"/>
              </a:rPr>
              <a:t>فَيُصَلُّوا</a:t>
            </a:r>
            <a:r>
              <a:rPr lang="ar-SA" altLang="ja-JP" b="1" dirty="0">
                <a:effectLst>
                  <a:glow rad="139700">
                    <a:srgbClr val="000000">
                      <a:alpha val="91000"/>
                    </a:srgbClr>
                  </a:glow>
                </a:effectLst>
                <a:latin typeface="Verdana" charset="0"/>
                <a:ea typeface="MS Pゴシック" charset="0"/>
                <a:cs typeface="MS Pゴシック" charset="0"/>
              </a:rPr>
              <a:t> عَلَيْهِ</a:t>
            </a:r>
            <a:r>
              <a:rPr lang="ar-JO" altLang="ja-JP" b="1" dirty="0">
                <a:effectLst>
                  <a:glow rad="139700">
                    <a:srgbClr val="000000">
                      <a:alpha val="91000"/>
                    </a:srgbClr>
                  </a:glow>
                </a:effectLst>
                <a:latin typeface="Verdana" charset="0"/>
                <a:ea typeface="MS Pゴシック" charset="0"/>
                <a:cs typeface="MS Pゴシック" charset="0"/>
              </a:rPr>
              <a:t>..."</a:t>
            </a:r>
            <a:br>
              <a:rPr lang="en-US" altLang="ja-JP" b="1" dirty="0">
                <a:effectLst>
                  <a:glow rad="139700">
                    <a:srgbClr val="000000">
                      <a:alpha val="91000"/>
                    </a:srgbClr>
                  </a:glow>
                </a:effectLst>
                <a:latin typeface="Verdana" charset="0"/>
                <a:ea typeface="MS Pゴシック" charset="0"/>
                <a:cs typeface="MS Pゴシック" charset="0"/>
              </a:rPr>
            </a:br>
            <a:r>
              <a:rPr lang="ar-JO" altLang="ja-JP" b="1" dirty="0">
                <a:effectLst>
                  <a:glow rad="139700">
                    <a:srgbClr val="000000">
                      <a:alpha val="91000"/>
                    </a:srgbClr>
                  </a:glow>
                </a:effectLst>
                <a:latin typeface="Verdana" charset="0"/>
                <a:ea typeface="MS Pゴシック" charset="0"/>
                <a:cs typeface="MS Pゴシック" charset="0"/>
              </a:rPr>
              <a:t>(يعقوب 5: 13- 14).</a:t>
            </a:r>
            <a:endParaRPr lang="en-US" b="1" dirty="0">
              <a:effectLst>
                <a:glow rad="139700">
                  <a:srgbClr val="000000">
                    <a:alpha val="91000"/>
                  </a:srgbClr>
                </a:glow>
              </a:effectLst>
              <a:latin typeface="Verdana" charset="0"/>
              <a:ea typeface="MS Pゴシック" charset="0"/>
              <a:cs typeface="MS Pゴシック" charset="0"/>
            </a:endParaRPr>
          </a:p>
        </p:txBody>
      </p:sp>
    </p:spTree>
    <p:extLst>
      <p:ext uri="{BB962C8B-B14F-4D97-AF65-F5344CB8AC3E}">
        <p14:creationId xmlns:p14="http://schemas.microsoft.com/office/powerpoint/2010/main" val="2026274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669123">
                                            <p:txEl>
                                              <p:pRg st="0" end="0"/>
                                            </p:txEl>
                                          </p:spTgt>
                                        </p:tgtEl>
                                        <p:attrNameLst>
                                          <p:attrName>style.visibility</p:attrName>
                                        </p:attrNameLst>
                                      </p:cBhvr>
                                      <p:to>
                                        <p:strVal val="visible"/>
                                      </p:to>
                                    </p:set>
                                    <p:anim calcmode="lin" valueType="num">
                                      <p:cBhvr>
                                        <p:cTn id="7" dur="500" fill="hold"/>
                                        <p:tgtEl>
                                          <p:spTgt spid="16691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6912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669123">
                                            <p:txEl>
                                              <p:pRg st="1" end="1"/>
                                            </p:txEl>
                                          </p:spTgt>
                                        </p:tgtEl>
                                        <p:attrNameLst>
                                          <p:attrName>style.visibility</p:attrName>
                                        </p:attrNameLst>
                                      </p:cBhvr>
                                      <p:to>
                                        <p:strVal val="visible"/>
                                      </p:to>
                                    </p:set>
                                    <p:anim calcmode="lin" valueType="num">
                                      <p:cBhvr>
                                        <p:cTn id="13" dur="500" fill="hold"/>
                                        <p:tgtEl>
                                          <p:spTgt spid="166912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66912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669123">
                                            <p:txEl>
                                              <p:pRg st="2" end="2"/>
                                            </p:txEl>
                                          </p:spTgt>
                                        </p:tgtEl>
                                        <p:attrNameLst>
                                          <p:attrName>style.visibility</p:attrName>
                                        </p:attrNameLst>
                                      </p:cBhvr>
                                      <p:to>
                                        <p:strVal val="visible"/>
                                      </p:to>
                                    </p:set>
                                    <p:anim calcmode="lin" valueType="num">
                                      <p:cBhvr>
                                        <p:cTn id="19" dur="500" fill="hold"/>
                                        <p:tgtEl>
                                          <p:spTgt spid="166912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66912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669123">
                                            <p:txEl>
                                              <p:pRg st="3" end="3"/>
                                            </p:txEl>
                                          </p:spTgt>
                                        </p:tgtEl>
                                        <p:attrNameLst>
                                          <p:attrName>style.visibility</p:attrName>
                                        </p:attrNameLst>
                                      </p:cBhvr>
                                      <p:to>
                                        <p:strVal val="visible"/>
                                      </p:to>
                                    </p:set>
                                    <p:anim calcmode="lin" valueType="num">
                                      <p:cBhvr>
                                        <p:cTn id="25" dur="500" fill="hold"/>
                                        <p:tgtEl>
                                          <p:spTgt spid="166912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66912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669123">
                                            <p:txEl>
                                              <p:pRg st="4" end="4"/>
                                            </p:txEl>
                                          </p:spTgt>
                                        </p:tgtEl>
                                        <p:attrNameLst>
                                          <p:attrName>style.visibility</p:attrName>
                                        </p:attrNameLst>
                                      </p:cBhvr>
                                      <p:to>
                                        <p:strVal val="visible"/>
                                      </p:to>
                                    </p:set>
                                    <p:anim calcmode="lin" valueType="num">
                                      <p:cBhvr>
                                        <p:cTn id="31" dur="500" fill="hold"/>
                                        <p:tgtEl>
                                          <p:spTgt spid="166912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66912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669122"/>
                                        </p:tgtEl>
                                        <p:attrNameLst>
                                          <p:attrName>style.visibility</p:attrName>
                                        </p:attrNameLst>
                                      </p:cBhvr>
                                      <p:to>
                                        <p:strVal val="visible"/>
                                      </p:to>
                                    </p:set>
                                    <p:anim calcmode="lin" valueType="num">
                                      <p:cBhvr>
                                        <p:cTn id="37" dur="500" fill="hold"/>
                                        <p:tgtEl>
                                          <p:spTgt spid="1669122"/>
                                        </p:tgtEl>
                                        <p:attrNameLst>
                                          <p:attrName>ppt_w</p:attrName>
                                        </p:attrNameLst>
                                      </p:cBhvr>
                                      <p:tavLst>
                                        <p:tav tm="0">
                                          <p:val>
                                            <p:fltVal val="0"/>
                                          </p:val>
                                        </p:tav>
                                        <p:tav tm="100000">
                                          <p:val>
                                            <p:strVal val="#ppt_w"/>
                                          </p:val>
                                        </p:tav>
                                      </p:tavLst>
                                    </p:anim>
                                    <p:anim calcmode="lin" valueType="num">
                                      <p:cBhvr>
                                        <p:cTn id="38" dur="500" fill="hold"/>
                                        <p:tgtEl>
                                          <p:spTgt spid="16691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22" grpId="0"/>
      <p:bldP spid="166912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1073" name="Picture 6"/>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1143000"/>
            <a:ext cx="461645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03" name="Rectangle 3"/>
          <p:cNvSpPr>
            <a:spLocks noGrp="1" noChangeArrowheads="1"/>
          </p:cNvSpPr>
          <p:nvPr>
            <p:ph type="body" idx="1"/>
          </p:nvPr>
        </p:nvSpPr>
        <p:spPr>
          <a:xfrm>
            <a:off x="228600" y="2133600"/>
            <a:ext cx="3962400" cy="4419600"/>
          </a:xfrm>
          <a:effectLst>
            <a:outerShdw blurRad="63500" dist="35921" dir="2700000" algn="ctr" rotWithShape="0">
              <a:srgbClr val="000000">
                <a:alpha val="74998"/>
              </a:srgbClr>
            </a:outerShdw>
          </a:effectLst>
        </p:spPr>
        <p:txBody>
          <a:bodyPr/>
          <a:lstStyle/>
          <a:p>
            <a:pPr algn="r" rtl="1" eaLnBrk="1" hangingPunct="1">
              <a:lnSpc>
                <a:spcPct val="90000"/>
              </a:lnSpc>
              <a:defRPr/>
            </a:pPr>
            <a:r>
              <a:rPr lang="ar-JO" sz="2800" b="1" dirty="0">
                <a:solidFill>
                  <a:schemeClr val="bg1"/>
                </a:solidFill>
                <a:latin typeface="Arial" panose="020B0604020202020204" pitchFamily="34" charset="0"/>
                <a:ea typeface="+mn-ea"/>
                <a:cs typeface="Arial" panose="020B0604020202020204" pitchFamily="34" charset="0"/>
              </a:rPr>
              <a:t>كلمة عامة لـ</a:t>
            </a:r>
          </a:p>
          <a:p>
            <a:pPr marL="0" indent="0" algn="r" rtl="1" eaLnBrk="1" hangingPunct="1">
              <a:lnSpc>
                <a:spcPct val="90000"/>
              </a:lnSpc>
              <a:buNone/>
              <a:defRPr/>
            </a:pPr>
            <a:r>
              <a:rPr lang="ar-JO" sz="2800" b="1" dirty="0">
                <a:solidFill>
                  <a:schemeClr val="bg1"/>
                </a:solidFill>
                <a:latin typeface="Arial" panose="020B0604020202020204" pitchFamily="34" charset="0"/>
                <a:ea typeface="+mn-ea"/>
                <a:cs typeface="Arial" panose="020B0604020202020204" pitchFamily="34" charset="0"/>
              </a:rPr>
              <a:t>    "تكون ضعيفًا"</a:t>
            </a:r>
            <a:endParaRPr lang="en-US" sz="2800" b="1" dirty="0">
              <a:solidFill>
                <a:schemeClr val="bg1"/>
              </a:solidFill>
              <a:latin typeface="Arial" panose="020B0604020202020204" pitchFamily="34" charset="0"/>
              <a:ea typeface="+mn-ea"/>
              <a:cs typeface="Arial" panose="020B0604020202020204" pitchFamily="34" charset="0"/>
            </a:endParaRPr>
          </a:p>
          <a:p>
            <a:pPr algn="r" rtl="1" eaLnBrk="1" hangingPunct="1">
              <a:lnSpc>
                <a:spcPct val="90000"/>
              </a:lnSpc>
              <a:defRPr/>
            </a:pPr>
            <a:r>
              <a:rPr lang="ar-JO" sz="2800" b="1" dirty="0">
                <a:solidFill>
                  <a:schemeClr val="bg1"/>
                </a:solidFill>
                <a:latin typeface="Arial" panose="020B0604020202020204" pitchFamily="34" charset="0"/>
                <a:ea typeface="+mn-ea"/>
                <a:cs typeface="Arial" panose="020B0604020202020204" pitchFamily="34" charset="0"/>
              </a:rPr>
              <a:t>تستخدم هذه الطريقة في</a:t>
            </a:r>
          </a:p>
          <a:p>
            <a:pPr algn="r" rtl="1" eaLnBrk="1" hangingPunct="1">
              <a:lnSpc>
                <a:spcPct val="90000"/>
              </a:lnSpc>
              <a:defRPr/>
            </a:pPr>
            <a:r>
              <a:rPr lang="ar-JO" sz="2800" b="1" dirty="0">
                <a:solidFill>
                  <a:schemeClr val="bg1"/>
                </a:solidFill>
                <a:latin typeface="Arial" panose="020B0604020202020204" pitchFamily="34" charset="0"/>
                <a:ea typeface="+mn-ea"/>
                <a:cs typeface="Arial" panose="020B0604020202020204" pitchFamily="34" charset="0"/>
              </a:rPr>
              <a:t>العديد من المقاطع (على سبيل المثال: أعمال الرسل 20: 35 "تعضدون الضعفاء")</a:t>
            </a:r>
            <a:endParaRPr lang="en-US" sz="2800" b="1" dirty="0">
              <a:solidFill>
                <a:schemeClr val="bg1"/>
              </a:solidFill>
              <a:latin typeface="Arial" panose="020B0604020202020204" pitchFamily="34" charset="0"/>
              <a:ea typeface="+mn-ea"/>
              <a:cs typeface="Arial" panose="020B0604020202020204" pitchFamily="34" charset="0"/>
            </a:endParaRPr>
          </a:p>
          <a:p>
            <a:pPr algn="r" rtl="1" eaLnBrk="1" hangingPunct="1">
              <a:lnSpc>
                <a:spcPct val="90000"/>
              </a:lnSpc>
              <a:defRPr/>
            </a:pPr>
            <a:r>
              <a:rPr lang="ar-JO" sz="2800" b="1" dirty="0">
                <a:solidFill>
                  <a:schemeClr val="bg1"/>
                </a:solidFill>
                <a:latin typeface="Arial" panose="020B0604020202020204" pitchFamily="34" charset="0"/>
                <a:ea typeface="+mn-ea"/>
                <a:cs typeface="Arial" panose="020B0604020202020204" pitchFamily="34" charset="0"/>
              </a:rPr>
              <a:t>يفضل ترجمة يعقوب 5: 15 "يجعل الشخص المرهق معافًا" (قارن مع عبرانيين 12: 3)</a:t>
            </a:r>
            <a:endParaRPr lang="en-US" sz="2800" b="1" dirty="0">
              <a:solidFill>
                <a:schemeClr val="bg1"/>
              </a:solidFill>
              <a:latin typeface="Arial" panose="020B0604020202020204" pitchFamily="34" charset="0"/>
              <a:ea typeface="+mn-ea"/>
              <a:cs typeface="Arial" panose="020B0604020202020204" pitchFamily="34" charset="0"/>
            </a:endParaRPr>
          </a:p>
        </p:txBody>
      </p:sp>
      <p:pic>
        <p:nvPicPr>
          <p:cNvPr id="771075" name="Picture 4"/>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4459288" y="508000"/>
            <a:ext cx="4684712"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1076" name="Rectangle 2"/>
          <p:cNvSpPr>
            <a:spLocks noGrp="1" noChangeArrowheads="1"/>
          </p:cNvSpPr>
          <p:nvPr>
            <p:ph type="title"/>
          </p:nvPr>
        </p:nvSpPr>
        <p:spPr>
          <a:xfrm>
            <a:off x="0" y="53111"/>
            <a:ext cx="9144000" cy="717550"/>
          </a:xfrm>
          <a:solidFill>
            <a:srgbClr val="000000"/>
          </a:solidFill>
        </p:spPr>
        <p:txBody>
          <a:bodyPr/>
          <a:lstStyle/>
          <a:p>
            <a:pPr eaLnBrk="1" hangingPunct="1"/>
            <a:r>
              <a:rPr lang="ar-JO" b="1" dirty="0">
                <a:solidFill>
                  <a:schemeClr val="bg1"/>
                </a:solidFill>
                <a:latin typeface="Arial" panose="020B0604020202020204" pitchFamily="34" charset="0"/>
                <a:cs typeface="Arial" panose="020B0604020202020204" pitchFamily="34" charset="0"/>
              </a:rPr>
              <a:t>أي نوع من المرض؟</a:t>
            </a:r>
            <a:endParaRPr lang="en-US" dirty="0">
              <a:solidFill>
                <a:schemeClr val="bg1"/>
              </a:solidFill>
              <a:latin typeface="Arial" panose="020B0604020202020204" pitchFamily="34" charset="0"/>
              <a:cs typeface="Arial" panose="020B0604020202020204" pitchFamily="34" charset="0"/>
            </a:endParaRPr>
          </a:p>
        </p:txBody>
      </p:sp>
      <p:sp>
        <p:nvSpPr>
          <p:cNvPr id="1792005" name="Rectangle 5"/>
          <p:cNvSpPr>
            <a:spLocks noChangeArrowheads="1"/>
          </p:cNvSpPr>
          <p:nvPr/>
        </p:nvSpPr>
        <p:spPr bwMode="auto">
          <a:xfrm>
            <a:off x="5029200" y="2133600"/>
            <a:ext cx="37338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r" defTabSz="914400" rtl="1" fontAlgn="base">
              <a:spcBef>
                <a:spcPct val="20000"/>
              </a:spcBef>
              <a:spcAft>
                <a:spcPct val="0"/>
              </a:spcAft>
              <a:buFontTx/>
              <a:buChar char="•"/>
            </a:pPr>
            <a:r>
              <a:rPr lang="ar-JO" sz="2800" b="1" dirty="0">
                <a:solidFill>
                  <a:srgbClr val="000000"/>
                </a:solidFill>
                <a:latin typeface="Arial" panose="020B0604020202020204" pitchFamily="34" charset="0"/>
                <a:ea typeface="ＭＳ Ｐゴシック" charset="0"/>
                <a:cs typeface="Arial" panose="020B0604020202020204" pitchFamily="34" charset="0"/>
              </a:rPr>
              <a:t>بالتباين</a:t>
            </a:r>
            <a:r>
              <a:rPr lang="ar-SA" sz="2800" b="1" dirty="0">
                <a:solidFill>
                  <a:srgbClr val="000000"/>
                </a:solidFill>
                <a:latin typeface="Arial" panose="020B0604020202020204" pitchFamily="34" charset="0"/>
                <a:ea typeface="ＭＳ Ｐゴシック" charset="0"/>
                <a:cs typeface="Arial" panose="020B0604020202020204" pitchFamily="34" charset="0"/>
              </a:rPr>
              <a:t> مع "في مشقّة" (5: 13) من خلال تضييق معناها إلى القضايا الجسدية</a:t>
            </a:r>
            <a:endParaRPr lang="ar-JO" sz="2800" b="1" dirty="0">
              <a:solidFill>
                <a:srgbClr val="000000"/>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spcBef>
                <a:spcPct val="20000"/>
              </a:spcBef>
              <a:spcAft>
                <a:spcPct val="0"/>
              </a:spcAft>
              <a:buFontTx/>
              <a:buChar char="•"/>
            </a:pPr>
            <a:r>
              <a:rPr lang="ar-JO" sz="2800" b="1" dirty="0">
                <a:solidFill>
                  <a:srgbClr val="000000"/>
                </a:solidFill>
                <a:latin typeface="Arial" panose="020B0604020202020204" pitchFamily="34" charset="0"/>
                <a:ea typeface="ＭＳ Ｐゴシック" charset="0"/>
                <a:cs typeface="Arial" panose="020B0604020202020204" pitchFamily="34" charset="0"/>
              </a:rPr>
              <a:t>الحاجة لشيوخ الكنيسة</a:t>
            </a:r>
            <a:endParaRPr lang="en-US" sz="2800" b="1" dirty="0">
              <a:solidFill>
                <a:srgbClr val="000000"/>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spcBef>
                <a:spcPct val="20000"/>
              </a:spcBef>
              <a:spcAft>
                <a:spcPct val="0"/>
              </a:spcAft>
              <a:buFontTx/>
              <a:buChar char="•"/>
            </a:pPr>
            <a:r>
              <a:rPr lang="ar-JO" sz="2800" b="1" dirty="0">
                <a:solidFill>
                  <a:srgbClr val="000000"/>
                </a:solidFill>
                <a:latin typeface="Arial" panose="020B0604020202020204" pitchFamily="34" charset="0"/>
                <a:ea typeface="ＭＳ Ｐゴシック" charset="0"/>
                <a:cs typeface="Arial" panose="020B0604020202020204" pitchFamily="34" charset="0"/>
              </a:rPr>
              <a:t>استخدام الزيت</a:t>
            </a:r>
            <a:endParaRPr lang="en-US" sz="2800" b="1" dirty="0">
              <a:solidFill>
                <a:srgbClr val="000000"/>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spcBef>
                <a:spcPct val="20000"/>
              </a:spcBef>
              <a:spcAft>
                <a:spcPct val="0"/>
              </a:spcAft>
              <a:buFontTx/>
              <a:buChar char="•"/>
            </a:pPr>
            <a:r>
              <a:rPr lang="ar-JO" altLang="ja-JP" sz="2800" b="1" dirty="0">
                <a:solidFill>
                  <a:srgbClr val="000000"/>
                </a:solidFill>
                <a:latin typeface="Arial" panose="020B0604020202020204" pitchFamily="34" charset="0"/>
                <a:ea typeface="ＭＳ Ｐゴシック" charset="0"/>
                <a:cs typeface="Arial" panose="020B0604020202020204" pitchFamily="34" charset="0"/>
              </a:rPr>
              <a:t>"يشفى" و "يقوم" جسديًا</a:t>
            </a:r>
            <a:endParaRPr lang="en-US" sz="28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792009" name="Text Box 9"/>
          <p:cNvSpPr txBox="1">
            <a:spLocks noChangeArrowheads="1"/>
          </p:cNvSpPr>
          <p:nvPr/>
        </p:nvSpPr>
        <p:spPr bwMode="auto">
          <a:xfrm>
            <a:off x="685800" y="1371600"/>
            <a:ext cx="2455254" cy="5847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algn="ctr" defTabSz="914400" eaLnBrk="0" fontAlgn="base" hangingPunct="0">
              <a:spcBef>
                <a:spcPct val="0"/>
              </a:spcBef>
              <a:spcAft>
                <a:spcPct val="0"/>
              </a:spcAft>
              <a:defRPr/>
            </a:pPr>
            <a:r>
              <a:rPr lang="ar-JO" sz="3200" b="1" i="1" u="sng" dirty="0">
                <a:solidFill>
                  <a:srgbClr val="FFFFFF"/>
                </a:solidFill>
                <a:latin typeface="Arial" panose="020B0604020202020204" pitchFamily="34" charset="0"/>
                <a:ea typeface="ＭＳ Ｐゴシック" charset="0"/>
                <a:cs typeface="Arial" panose="020B0604020202020204" pitchFamily="34" charset="0"/>
              </a:rPr>
              <a:t>إيمان ضعيف</a:t>
            </a:r>
            <a:endParaRPr lang="en-US" sz="3200" b="1" i="1" u="sng"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792010" name="Text Box 10"/>
          <p:cNvSpPr txBox="1">
            <a:spLocks noChangeArrowheads="1"/>
          </p:cNvSpPr>
          <p:nvPr/>
        </p:nvSpPr>
        <p:spPr bwMode="auto">
          <a:xfrm>
            <a:off x="4876800" y="1371600"/>
            <a:ext cx="3581400" cy="584775"/>
          </a:xfrm>
          <a:prstGeom prst="rect">
            <a:avLst/>
          </a:prstGeom>
          <a:noFill/>
          <a:ln w="9525">
            <a:noFill/>
            <a:miter lim="800000"/>
            <a:headEnd/>
            <a:tailEnd/>
          </a:ln>
          <a:effectLst>
            <a:outerShdw blurRad="63500" dist="35921" dir="2700000" algn="ctr" rotWithShape="0">
              <a:srgbClr val="BBE0E3">
                <a:alpha val="74998"/>
              </a:srgbClr>
            </a:outerShdw>
          </a:effectLst>
        </p:spPr>
        <p:txBody>
          <a:bodyPr wrap="square">
            <a:spAutoFit/>
          </a:bodyPr>
          <a:lstStyle/>
          <a:p>
            <a:pPr algn="ctr" defTabSz="914400" eaLnBrk="0" fontAlgn="base" hangingPunct="0">
              <a:spcBef>
                <a:spcPct val="0"/>
              </a:spcBef>
              <a:spcAft>
                <a:spcPct val="0"/>
              </a:spcAft>
              <a:defRPr/>
            </a:pPr>
            <a:r>
              <a:rPr lang="ar-JO" sz="3200" b="1" i="1" u="sng" dirty="0">
                <a:solidFill>
                  <a:srgbClr val="000000"/>
                </a:solidFill>
                <a:latin typeface="Arial" panose="020B0604020202020204" pitchFamily="34" charset="0"/>
                <a:ea typeface="ＭＳ Ｐゴシック" charset="0"/>
                <a:cs typeface="Arial" panose="020B0604020202020204" pitchFamily="34" charset="0"/>
              </a:rPr>
              <a:t>مرض جسدي</a:t>
            </a:r>
            <a:endParaRPr lang="en-US" sz="3200" b="1" i="1" u="sng"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771080" name="Text Box 11"/>
          <p:cNvSpPr txBox="1">
            <a:spLocks noChangeArrowheads="1"/>
          </p:cNvSpPr>
          <p:nvPr/>
        </p:nvSpPr>
        <p:spPr bwMode="auto">
          <a:xfrm>
            <a:off x="3401404" y="781930"/>
            <a:ext cx="2039729" cy="584775"/>
          </a:xfrm>
          <a:prstGeom prst="rect">
            <a:avLst/>
          </a:prstGeom>
          <a:solidFill>
            <a:srgbClr val="FFFFFF"/>
          </a:solidFill>
          <a:ln w="9525">
            <a:solidFill>
              <a:srgbClr val="CC0000"/>
            </a:solidFill>
            <a:miter lim="800000"/>
            <a:headEnd/>
            <a:tailEnd/>
          </a:ln>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eaLnBrk="0" fontAlgn="base" hangingPunct="0">
              <a:spcBef>
                <a:spcPct val="0"/>
              </a:spcBef>
              <a:spcAft>
                <a:spcPct val="0"/>
              </a:spcAft>
            </a:pPr>
            <a:r>
              <a:rPr lang="ar-JO" sz="3200" b="1" i="1" dirty="0">
                <a:solidFill>
                  <a:srgbClr val="CC0000"/>
                </a:solidFill>
                <a:latin typeface="Arial" panose="020B0604020202020204" pitchFamily="34" charset="0"/>
                <a:cs typeface="Arial" panose="020B0604020202020204" pitchFamily="34" charset="0"/>
              </a:rPr>
              <a:t>المرض</a:t>
            </a:r>
            <a:endParaRPr lang="en-US" sz="2800" b="1" dirty="0">
              <a:solidFill>
                <a:srgbClr val="CC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9269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20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920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05" grpId="0"/>
      <p:bldP spid="1792010"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3121" name="Picture 2"/>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1143000"/>
            <a:ext cx="461645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6099" name="Rectangle 3"/>
          <p:cNvSpPr>
            <a:spLocks noGrp="1" noChangeArrowheads="1"/>
          </p:cNvSpPr>
          <p:nvPr>
            <p:ph type="body" idx="1"/>
          </p:nvPr>
        </p:nvSpPr>
        <p:spPr>
          <a:xfrm>
            <a:off x="228600" y="2133600"/>
            <a:ext cx="3962400" cy="4419600"/>
          </a:xfrm>
          <a:effectLst>
            <a:outerShdw blurRad="63500" dist="35921" dir="2700000" algn="ctr" rotWithShape="0">
              <a:srgbClr val="000000">
                <a:alpha val="74998"/>
              </a:srgbClr>
            </a:outerShdw>
          </a:effectLst>
        </p:spPr>
        <p:txBody>
          <a:bodyPr/>
          <a:lstStyle/>
          <a:p>
            <a:pPr algn="r" rtl="1" eaLnBrk="1" hangingPunct="1">
              <a:lnSpc>
                <a:spcPct val="90000"/>
              </a:lnSpc>
              <a:defRPr/>
            </a:pPr>
            <a:r>
              <a:rPr lang="ar-JO" sz="2800" b="1" dirty="0">
                <a:solidFill>
                  <a:schemeClr val="bg1"/>
                </a:solidFill>
                <a:latin typeface="Arial" panose="020B0604020202020204" pitchFamily="34" charset="0"/>
                <a:ea typeface="+mn-ea"/>
                <a:cs typeface="Arial" panose="020B0604020202020204" pitchFamily="34" charset="0"/>
              </a:rPr>
              <a:t>كلمة عامة تعني</a:t>
            </a:r>
          </a:p>
          <a:p>
            <a:pPr algn="r" rtl="1" eaLnBrk="1" hangingPunct="1">
              <a:lnSpc>
                <a:spcPct val="90000"/>
              </a:lnSpc>
              <a:defRPr/>
            </a:pPr>
            <a:r>
              <a:rPr lang="ar-JO" sz="2800" b="1" dirty="0">
                <a:solidFill>
                  <a:schemeClr val="bg1"/>
                </a:solidFill>
                <a:latin typeface="Arial" panose="020B0604020202020204" pitchFamily="34" charset="0"/>
                <a:ea typeface="+mn-ea"/>
                <a:cs typeface="Arial" panose="020B0604020202020204" pitchFamily="34" charset="0"/>
              </a:rPr>
              <a:t>"الدهن بالزيت"</a:t>
            </a:r>
            <a:endParaRPr lang="en-US" sz="2800" b="1" dirty="0">
              <a:solidFill>
                <a:schemeClr val="bg1"/>
              </a:solidFill>
              <a:latin typeface="Arial" panose="020B0604020202020204" pitchFamily="34" charset="0"/>
              <a:ea typeface="+mn-ea"/>
              <a:cs typeface="Arial" panose="020B0604020202020204" pitchFamily="34" charset="0"/>
            </a:endParaRPr>
          </a:p>
          <a:p>
            <a:pPr algn="r" rtl="1" eaLnBrk="1" hangingPunct="1">
              <a:lnSpc>
                <a:spcPct val="90000"/>
              </a:lnSpc>
              <a:defRPr/>
            </a:pPr>
            <a:r>
              <a:rPr lang="ar-JO" sz="2800" b="1" dirty="0">
                <a:solidFill>
                  <a:schemeClr val="bg1"/>
                </a:solidFill>
                <a:latin typeface="Arial" panose="020B0604020202020204" pitchFamily="34" charset="0"/>
                <a:ea typeface="+mn-ea"/>
                <a:cs typeface="Arial" panose="020B0604020202020204" pitchFamily="34" charset="0"/>
              </a:rPr>
              <a:t>بالتباين مع كلمة غير مستخدمة وهي </a:t>
            </a:r>
            <a:r>
              <a:rPr lang="en-US" sz="2800" b="1" dirty="0">
                <a:solidFill>
                  <a:schemeClr val="bg1"/>
                </a:solidFill>
                <a:latin typeface="Arial" panose="020B0604020202020204" pitchFamily="34" charset="0"/>
                <a:ea typeface="+mn-ea"/>
                <a:cs typeface="Arial" panose="020B0604020202020204" pitchFamily="34" charset="0"/>
              </a:rPr>
              <a:t>Chrio</a:t>
            </a:r>
            <a:r>
              <a:rPr lang="ar-JO" sz="2800" b="1" dirty="0">
                <a:solidFill>
                  <a:schemeClr val="bg1"/>
                </a:solidFill>
                <a:latin typeface="Arial" panose="020B0604020202020204" pitchFamily="34" charset="0"/>
                <a:ea typeface="+mn-ea"/>
                <a:cs typeface="Arial" panose="020B0604020202020204" pitchFamily="34" charset="0"/>
              </a:rPr>
              <a:t> أي ("المسحة الاحتفالية")</a:t>
            </a:r>
            <a:endParaRPr lang="en-US" sz="2800" b="1" dirty="0">
              <a:solidFill>
                <a:schemeClr val="bg1"/>
              </a:solidFill>
              <a:latin typeface="Arial" panose="020B0604020202020204" pitchFamily="34" charset="0"/>
              <a:ea typeface="+mn-ea"/>
              <a:cs typeface="Arial" panose="020B0604020202020204" pitchFamily="34" charset="0"/>
            </a:endParaRPr>
          </a:p>
        </p:txBody>
      </p:sp>
      <p:pic>
        <p:nvPicPr>
          <p:cNvPr id="773123" name="Picture 4"/>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4459288" y="508000"/>
            <a:ext cx="4684712"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3124" name="Rectangle 5"/>
          <p:cNvSpPr>
            <a:spLocks noGrp="1" noChangeArrowheads="1"/>
          </p:cNvSpPr>
          <p:nvPr>
            <p:ph type="title"/>
          </p:nvPr>
        </p:nvSpPr>
        <p:spPr>
          <a:xfrm>
            <a:off x="0" y="-27705"/>
            <a:ext cx="9144000" cy="868363"/>
          </a:xfrm>
          <a:solidFill>
            <a:srgbClr val="000000"/>
          </a:solidFill>
        </p:spPr>
        <p:txBody>
          <a:bodyPr/>
          <a:lstStyle/>
          <a:p>
            <a:pPr eaLnBrk="1" hangingPunct="1"/>
            <a:r>
              <a:rPr lang="ar-JO" b="1" dirty="0">
                <a:solidFill>
                  <a:schemeClr val="bg1"/>
                </a:solidFill>
                <a:latin typeface="Arial" panose="020B0604020202020204" pitchFamily="34" charset="0"/>
                <a:cs typeface="Arial" panose="020B0604020202020204" pitchFamily="34" charset="0"/>
              </a:rPr>
              <a:t>أي نوع من المسحة؟</a:t>
            </a:r>
            <a:endParaRPr lang="en-US" dirty="0">
              <a:solidFill>
                <a:schemeClr val="bg1"/>
              </a:solidFill>
              <a:latin typeface="Arial" panose="020B0604020202020204" pitchFamily="34" charset="0"/>
              <a:cs typeface="Arial" panose="020B0604020202020204" pitchFamily="34" charset="0"/>
            </a:endParaRPr>
          </a:p>
        </p:txBody>
      </p:sp>
      <p:sp>
        <p:nvSpPr>
          <p:cNvPr id="1796102" name="Rectangle 6"/>
          <p:cNvSpPr>
            <a:spLocks noChangeArrowheads="1"/>
          </p:cNvSpPr>
          <p:nvPr/>
        </p:nvSpPr>
        <p:spPr bwMode="auto">
          <a:xfrm>
            <a:off x="5029200" y="2133600"/>
            <a:ext cx="37338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r" defTabSz="914400" rtl="1" fontAlgn="base">
              <a:spcBef>
                <a:spcPct val="20000"/>
              </a:spcBef>
              <a:spcAft>
                <a:spcPct val="0"/>
              </a:spcAft>
              <a:buFontTx/>
              <a:buChar char="•"/>
            </a:pPr>
            <a:r>
              <a:rPr lang="ar-JO" sz="2800" b="1" dirty="0">
                <a:solidFill>
                  <a:srgbClr val="000000"/>
                </a:solidFill>
                <a:latin typeface="Arial" panose="020B0604020202020204" pitchFamily="34" charset="0"/>
                <a:ea typeface="ＭＳ Ｐゴシック" charset="0"/>
                <a:cs typeface="Arial" panose="020B0604020202020204" pitchFamily="34" charset="0"/>
              </a:rPr>
              <a:t>يُظهر النعت في اللغة اليونانية أن الصلاة، وليس المسحة، هي العمل الأساسي</a:t>
            </a:r>
            <a:endParaRPr lang="en-US" sz="28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796103" name="Text Box 7"/>
          <p:cNvSpPr txBox="1">
            <a:spLocks noChangeArrowheads="1"/>
          </p:cNvSpPr>
          <p:nvPr/>
        </p:nvSpPr>
        <p:spPr bwMode="auto">
          <a:xfrm>
            <a:off x="1931346" y="1371600"/>
            <a:ext cx="2034071" cy="5847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algn="r" defTabSz="914400" rtl="1" eaLnBrk="0" fontAlgn="base" hangingPunct="0">
              <a:spcBef>
                <a:spcPct val="0"/>
              </a:spcBef>
              <a:spcAft>
                <a:spcPct val="0"/>
              </a:spcAft>
              <a:defRPr/>
            </a:pPr>
            <a:r>
              <a:rPr lang="ar-JO" sz="3200" b="1" i="1" u="sng" dirty="0">
                <a:solidFill>
                  <a:srgbClr val="FFFFFF"/>
                </a:solidFill>
                <a:latin typeface="Arial" panose="020B0604020202020204" pitchFamily="34" charset="0"/>
                <a:ea typeface="ＭＳ Ｐゴシック" charset="0"/>
                <a:cs typeface="Arial" panose="020B0604020202020204" pitchFamily="34" charset="0"/>
              </a:rPr>
              <a:t>دنيوية</a:t>
            </a:r>
            <a:endParaRPr lang="en-US" sz="3200" b="1" i="1" u="sng"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796104" name="Text Box 8"/>
          <p:cNvSpPr txBox="1">
            <a:spLocks noChangeArrowheads="1"/>
          </p:cNvSpPr>
          <p:nvPr/>
        </p:nvSpPr>
        <p:spPr bwMode="auto">
          <a:xfrm>
            <a:off x="4876799" y="1371600"/>
            <a:ext cx="3669671" cy="579438"/>
          </a:xfrm>
          <a:prstGeom prst="rect">
            <a:avLst/>
          </a:prstGeom>
          <a:noFill/>
          <a:ln w="9525">
            <a:noFill/>
            <a:miter lim="800000"/>
            <a:headEnd/>
            <a:tailEnd/>
          </a:ln>
          <a:effectLst>
            <a:outerShdw blurRad="63500" dist="35921" dir="2700000" algn="ctr" rotWithShape="0">
              <a:srgbClr val="BBE0E3">
                <a:alpha val="74998"/>
              </a:srgbClr>
            </a:outerShdw>
          </a:effectLst>
        </p:spPr>
        <p:txBody>
          <a:bodyPr wrap="square">
            <a:spAutoFit/>
          </a:bodyPr>
          <a:lstStyle/>
          <a:p>
            <a:pPr algn="r" defTabSz="914400" rtl="1" eaLnBrk="0" fontAlgn="base" hangingPunct="0">
              <a:spcBef>
                <a:spcPct val="0"/>
              </a:spcBef>
              <a:spcAft>
                <a:spcPct val="0"/>
              </a:spcAft>
              <a:defRPr/>
            </a:pPr>
            <a:r>
              <a:rPr lang="ar-JO" sz="3200" b="1" i="1" u="sng" dirty="0">
                <a:solidFill>
                  <a:srgbClr val="000000"/>
                </a:solidFill>
                <a:latin typeface="Arial" panose="020B0604020202020204" pitchFamily="34" charset="0"/>
                <a:ea typeface="ＭＳ Ｐゴシック" charset="0"/>
                <a:cs typeface="Arial" panose="020B0604020202020204" pitchFamily="34" charset="0"/>
              </a:rPr>
              <a:t>مقدسة</a:t>
            </a:r>
            <a:endParaRPr lang="en-US" sz="3200" b="1" i="1" u="sng"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268308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61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96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6102" grpId="0"/>
      <p:bldP spid="1796104"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5169" name="Picture 2"/>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1143000"/>
            <a:ext cx="461645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8147" name="Rectangle 3"/>
          <p:cNvSpPr>
            <a:spLocks noGrp="1" noChangeArrowheads="1"/>
          </p:cNvSpPr>
          <p:nvPr>
            <p:ph type="body" idx="1"/>
          </p:nvPr>
        </p:nvSpPr>
        <p:spPr>
          <a:xfrm>
            <a:off x="228600" y="2133600"/>
            <a:ext cx="3962400" cy="4419600"/>
          </a:xfrm>
          <a:effectLst>
            <a:outerShdw blurRad="63500" dist="35921" dir="2700000" algn="ctr" rotWithShape="0">
              <a:srgbClr val="000000">
                <a:alpha val="74998"/>
              </a:srgbClr>
            </a:outerShdw>
          </a:effectLst>
        </p:spPr>
        <p:txBody>
          <a:bodyPr/>
          <a:lstStyle/>
          <a:p>
            <a:pPr algn="r" rtl="1" eaLnBrk="1" hangingPunct="1">
              <a:lnSpc>
                <a:spcPct val="90000"/>
              </a:lnSpc>
              <a:defRPr/>
            </a:pPr>
            <a:r>
              <a:rPr lang="ar-JO" sz="2800" b="1" dirty="0">
                <a:solidFill>
                  <a:schemeClr val="bg1"/>
                </a:solidFill>
                <a:latin typeface="Arial" panose="020B0604020202020204" pitchFamily="34" charset="0"/>
                <a:ea typeface="+mn-ea"/>
                <a:cs typeface="Arial" panose="020B0604020202020204" pitchFamily="34" charset="0"/>
              </a:rPr>
              <a:t>الصلاة </a:t>
            </a:r>
          </a:p>
          <a:p>
            <a:pPr marL="0" indent="0" algn="r" rtl="1" eaLnBrk="1" hangingPunct="1">
              <a:lnSpc>
                <a:spcPct val="90000"/>
              </a:lnSpc>
              <a:buNone/>
              <a:defRPr/>
            </a:pPr>
            <a:r>
              <a:rPr lang="ar-JO" sz="2800" b="1" dirty="0">
                <a:solidFill>
                  <a:schemeClr val="bg1"/>
                </a:solidFill>
                <a:latin typeface="Arial" panose="020B0604020202020204" pitchFamily="34" charset="0"/>
                <a:ea typeface="+mn-ea"/>
                <a:cs typeface="Arial" panose="020B0604020202020204" pitchFamily="34" charset="0"/>
              </a:rPr>
              <a:t>    بأن يشفي الله</a:t>
            </a:r>
          </a:p>
          <a:p>
            <a:pPr marL="0" indent="0" algn="r" rtl="1" eaLnBrk="1" hangingPunct="1">
              <a:lnSpc>
                <a:spcPct val="90000"/>
              </a:lnSpc>
              <a:buNone/>
              <a:defRPr/>
            </a:pPr>
            <a:r>
              <a:rPr lang="ar-JO" sz="2800" b="1" dirty="0">
                <a:solidFill>
                  <a:schemeClr val="bg1"/>
                </a:solidFill>
                <a:latin typeface="Arial" panose="020B0604020202020204" pitchFamily="34" charset="0"/>
                <a:ea typeface="+mn-ea"/>
                <a:cs typeface="Arial" panose="020B0604020202020204" pitchFamily="34" charset="0"/>
              </a:rPr>
              <a:t>   الجروح العاطفية</a:t>
            </a:r>
          </a:p>
          <a:p>
            <a:pPr marL="0" indent="0" algn="r" rtl="1" eaLnBrk="1" hangingPunct="1">
              <a:lnSpc>
                <a:spcPct val="90000"/>
              </a:lnSpc>
              <a:buNone/>
              <a:defRPr/>
            </a:pPr>
            <a:r>
              <a:rPr lang="ar-JO" sz="2800" b="1" dirty="0">
                <a:solidFill>
                  <a:schemeClr val="bg1"/>
                </a:solidFill>
                <a:latin typeface="Arial" panose="020B0604020202020204" pitchFamily="34" charset="0"/>
                <a:ea typeface="+mn-ea"/>
                <a:cs typeface="Arial" panose="020B0604020202020204" pitchFamily="34" charset="0"/>
              </a:rPr>
              <a:t>   تكون ناجحة دائمًا</a:t>
            </a:r>
          </a:p>
          <a:p>
            <a:pPr marL="0" indent="0" algn="r" rtl="1" eaLnBrk="1" hangingPunct="1">
              <a:lnSpc>
                <a:spcPct val="90000"/>
              </a:lnSpc>
              <a:buNone/>
              <a:defRPr/>
            </a:pPr>
            <a:endParaRPr lang="en-US" sz="2800" b="1" dirty="0">
              <a:solidFill>
                <a:schemeClr val="bg1"/>
              </a:solidFill>
              <a:latin typeface="Arial" panose="020B0604020202020204" pitchFamily="34" charset="0"/>
              <a:ea typeface="+mn-ea"/>
              <a:cs typeface="Arial" panose="020B0604020202020204" pitchFamily="34" charset="0"/>
            </a:endParaRPr>
          </a:p>
        </p:txBody>
      </p:sp>
      <p:pic>
        <p:nvPicPr>
          <p:cNvPr id="775171" name="Picture 4"/>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4459288" y="508000"/>
            <a:ext cx="4684712"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5172" name="Rectangle 5"/>
          <p:cNvSpPr>
            <a:spLocks noGrp="1" noChangeArrowheads="1"/>
          </p:cNvSpPr>
          <p:nvPr>
            <p:ph type="title"/>
          </p:nvPr>
        </p:nvSpPr>
        <p:spPr>
          <a:xfrm>
            <a:off x="0" y="18475"/>
            <a:ext cx="9144000" cy="690563"/>
          </a:xfrm>
          <a:solidFill>
            <a:srgbClr val="000000"/>
          </a:solidFill>
        </p:spPr>
        <p:txBody>
          <a:bodyPr/>
          <a:lstStyle/>
          <a:p>
            <a:pPr eaLnBrk="1" hangingPunct="1"/>
            <a:r>
              <a:rPr lang="ar-JO" b="1" dirty="0">
                <a:solidFill>
                  <a:schemeClr val="bg1"/>
                </a:solidFill>
                <a:latin typeface="Arial" panose="020B0604020202020204" pitchFamily="34" charset="0"/>
                <a:cs typeface="Arial" panose="020B0604020202020204" pitchFamily="34" charset="0"/>
              </a:rPr>
              <a:t>هل الصلاة تعمل؟</a:t>
            </a:r>
            <a:endParaRPr lang="en-US" dirty="0">
              <a:solidFill>
                <a:schemeClr val="bg1"/>
              </a:solidFill>
              <a:latin typeface="Arial" panose="020B0604020202020204" pitchFamily="34" charset="0"/>
              <a:cs typeface="Arial" panose="020B0604020202020204" pitchFamily="34" charset="0"/>
            </a:endParaRPr>
          </a:p>
        </p:txBody>
      </p:sp>
      <p:sp>
        <p:nvSpPr>
          <p:cNvPr id="1798150" name="Rectangle 6"/>
          <p:cNvSpPr>
            <a:spLocks noChangeArrowheads="1"/>
          </p:cNvSpPr>
          <p:nvPr/>
        </p:nvSpPr>
        <p:spPr bwMode="auto">
          <a:xfrm>
            <a:off x="5029200" y="2133600"/>
            <a:ext cx="37338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r" defTabSz="914400" rtl="1" fontAlgn="base">
              <a:spcBef>
                <a:spcPct val="20000"/>
              </a:spcBef>
              <a:spcAft>
                <a:spcPct val="0"/>
              </a:spcAft>
              <a:buFontTx/>
              <a:buChar char="•"/>
            </a:pPr>
            <a:r>
              <a:rPr lang="ar-JO" sz="2800" b="1" dirty="0">
                <a:solidFill>
                  <a:srgbClr val="000000"/>
                </a:solidFill>
                <a:latin typeface="Arial" panose="020B0604020202020204" pitchFamily="34" charset="0"/>
                <a:ea typeface="ＭＳ Ｐゴシック" charset="0"/>
                <a:cs typeface="Arial" panose="020B0604020202020204" pitchFamily="34" charset="0"/>
              </a:rPr>
              <a:t>الله </a:t>
            </a:r>
          </a:p>
          <a:p>
            <a:pPr algn="r" defTabSz="914400" rtl="1" fontAlgn="base">
              <a:spcBef>
                <a:spcPct val="20000"/>
              </a:spcBef>
              <a:spcAft>
                <a:spcPct val="0"/>
              </a:spcAft>
            </a:pPr>
            <a:r>
              <a:rPr lang="ar-JO" sz="2800" b="1" dirty="0">
                <a:solidFill>
                  <a:srgbClr val="000000"/>
                </a:solidFill>
                <a:latin typeface="Arial" panose="020B0604020202020204" pitchFamily="34" charset="0"/>
                <a:ea typeface="ＭＳ Ｐゴシック" charset="0"/>
                <a:cs typeface="Arial" panose="020B0604020202020204" pitchFamily="34" charset="0"/>
              </a:rPr>
              <a:t>   لا يشفي</a:t>
            </a:r>
          </a:p>
          <a:p>
            <a:pPr algn="r" defTabSz="914400" rtl="1" fontAlgn="base">
              <a:spcBef>
                <a:spcPct val="20000"/>
              </a:spcBef>
              <a:spcAft>
                <a:spcPct val="0"/>
              </a:spcAft>
            </a:pPr>
            <a:r>
              <a:rPr lang="ar-JO" sz="2800" b="1" dirty="0">
                <a:solidFill>
                  <a:srgbClr val="000000"/>
                </a:solidFill>
                <a:latin typeface="Arial" panose="020B0604020202020204" pitchFamily="34" charset="0"/>
                <a:ea typeface="ＭＳ Ｐゴシック" charset="0"/>
                <a:cs typeface="Arial" panose="020B0604020202020204" pitchFamily="34" charset="0"/>
              </a:rPr>
              <a:t>   جسديًا دائمًا</a:t>
            </a:r>
          </a:p>
          <a:p>
            <a:pPr algn="r" defTabSz="914400" rtl="1" fontAlgn="base">
              <a:spcBef>
                <a:spcPct val="20000"/>
              </a:spcBef>
              <a:spcAft>
                <a:spcPct val="0"/>
              </a:spcAft>
            </a:pPr>
            <a:r>
              <a:rPr lang="ar-JO" sz="2800" b="1" dirty="0">
                <a:solidFill>
                  <a:srgbClr val="000000"/>
                </a:solidFill>
                <a:latin typeface="Arial" panose="020B0604020202020204" pitchFamily="34" charset="0"/>
                <a:ea typeface="ＭＳ Ｐゴシック" charset="0"/>
                <a:cs typeface="Arial" panose="020B0604020202020204" pitchFamily="34" charset="0"/>
              </a:rPr>
              <a:t>   عندما نصلي</a:t>
            </a:r>
            <a:endParaRPr lang="en-US" sz="28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798151" name="Text Box 7"/>
          <p:cNvSpPr txBox="1">
            <a:spLocks noChangeArrowheads="1"/>
          </p:cNvSpPr>
          <p:nvPr/>
        </p:nvSpPr>
        <p:spPr bwMode="auto">
          <a:xfrm>
            <a:off x="685800" y="1371600"/>
            <a:ext cx="3261511" cy="579438"/>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algn="r" defTabSz="914400" eaLnBrk="0" fontAlgn="base" hangingPunct="0">
              <a:spcBef>
                <a:spcPct val="0"/>
              </a:spcBef>
              <a:spcAft>
                <a:spcPct val="0"/>
              </a:spcAft>
              <a:defRPr/>
            </a:pPr>
            <a:r>
              <a:rPr lang="ar-JO" sz="3200" b="1" i="1" u="sng" dirty="0">
                <a:solidFill>
                  <a:srgbClr val="FFFFFF"/>
                </a:solidFill>
                <a:latin typeface="Arial" panose="020B0604020202020204" pitchFamily="34" charset="0"/>
                <a:ea typeface="ＭＳ Ｐゴシック" charset="0"/>
                <a:cs typeface="Arial" panose="020B0604020202020204" pitchFamily="34" charset="0"/>
              </a:rPr>
              <a:t>نعم</a:t>
            </a:r>
            <a:endParaRPr lang="en-US" sz="3200" b="1" i="1" u="sng"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798152" name="Text Box 8"/>
          <p:cNvSpPr txBox="1">
            <a:spLocks noChangeArrowheads="1"/>
          </p:cNvSpPr>
          <p:nvPr/>
        </p:nvSpPr>
        <p:spPr bwMode="auto">
          <a:xfrm>
            <a:off x="4876800" y="1371600"/>
            <a:ext cx="3581400" cy="579438"/>
          </a:xfrm>
          <a:prstGeom prst="rect">
            <a:avLst/>
          </a:prstGeom>
          <a:noFill/>
          <a:ln w="9525">
            <a:noFill/>
            <a:miter lim="800000"/>
            <a:headEnd/>
            <a:tailEnd/>
          </a:ln>
          <a:effectLst>
            <a:outerShdw blurRad="63500" dist="35921" dir="2700000" algn="ctr" rotWithShape="0">
              <a:srgbClr val="BBE0E3">
                <a:alpha val="74998"/>
              </a:srgbClr>
            </a:outerShdw>
          </a:effectLst>
        </p:spPr>
        <p:txBody>
          <a:bodyPr wrap="square">
            <a:spAutoFit/>
          </a:bodyPr>
          <a:lstStyle/>
          <a:p>
            <a:pPr algn="r" defTabSz="914400" rtl="1" eaLnBrk="0" fontAlgn="base" hangingPunct="0">
              <a:spcBef>
                <a:spcPct val="0"/>
              </a:spcBef>
              <a:spcAft>
                <a:spcPct val="0"/>
              </a:spcAft>
              <a:defRPr/>
            </a:pPr>
            <a:r>
              <a:rPr lang="ar-JO" sz="3200" b="1" i="1" u="sng" dirty="0">
                <a:solidFill>
                  <a:srgbClr val="000000"/>
                </a:solidFill>
                <a:latin typeface="Arial" panose="020B0604020202020204" pitchFamily="34" charset="0"/>
                <a:ea typeface="ＭＳ Ｐゴシック" charset="0"/>
                <a:cs typeface="Arial" panose="020B0604020202020204" pitchFamily="34" charset="0"/>
              </a:rPr>
              <a:t>كلا</a:t>
            </a:r>
            <a:endParaRPr lang="en-US" sz="3200" b="1" i="1" u="sng"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775176" name="Text Box 9"/>
          <p:cNvSpPr txBox="1">
            <a:spLocks noChangeArrowheads="1"/>
          </p:cNvSpPr>
          <p:nvPr/>
        </p:nvSpPr>
        <p:spPr bwMode="auto">
          <a:xfrm>
            <a:off x="182562" y="697493"/>
            <a:ext cx="8961437" cy="400110"/>
          </a:xfrm>
          <a:prstGeom prst="rect">
            <a:avLst/>
          </a:prstGeom>
          <a:solidFill>
            <a:srgbClr val="FFFFFF"/>
          </a:solidFill>
          <a:ln w="9525">
            <a:solidFill>
              <a:srgbClr val="CC0000"/>
            </a:solidFill>
            <a:miter lim="800000"/>
            <a:headEnd/>
            <a:tailEnd/>
          </a:ln>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eaLnBrk="0" fontAlgn="base" hangingPunct="0">
              <a:spcBef>
                <a:spcPct val="0"/>
              </a:spcBef>
              <a:spcAft>
                <a:spcPct val="0"/>
              </a:spcAft>
            </a:pPr>
            <a:r>
              <a:rPr lang="ar-JO" altLang="ja-JP" sz="2000" b="1" i="1" dirty="0">
                <a:solidFill>
                  <a:srgbClr val="CC0000"/>
                </a:solidFill>
                <a:latin typeface="Arial" panose="020B0604020202020204" pitchFamily="34" charset="0"/>
                <a:cs typeface="Arial" panose="020B0604020202020204" pitchFamily="34" charset="0"/>
              </a:rPr>
              <a:t>"الصلاة تشفيه... والرب يقيمه"</a:t>
            </a:r>
            <a:endParaRPr lang="en-US" sz="18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0291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81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98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8150" grpId="0"/>
      <p:bldP spid="179815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2"/>
          <p:cNvSpPr>
            <a:spLocks noGrp="1" noChangeArrowheads="1"/>
          </p:cNvSpPr>
          <p:nvPr>
            <p:ph type="title"/>
          </p:nvPr>
        </p:nvSpPr>
        <p:spPr>
          <a:xfrm>
            <a:off x="504536" y="609600"/>
            <a:ext cx="3810000" cy="1295400"/>
          </a:xfrm>
        </p:spPr>
        <p:txBody>
          <a:bodyPr/>
          <a:lstStyle/>
          <a:p>
            <a:pPr eaLnBrk="1" hangingPunct="1">
              <a:defRPr/>
            </a:pPr>
            <a:r>
              <a:rPr lang="ar-JO" b="1" dirty="0">
                <a:latin typeface="Arial" panose="020B0604020202020204" pitchFamily="34" charset="0"/>
                <a:cs typeface="Arial" panose="020B0604020202020204" pitchFamily="34" charset="0"/>
              </a:rPr>
              <a:t>معضلة</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الألــــم</a:t>
            </a:r>
            <a:endParaRPr lang="en-US" b="1" dirty="0">
              <a:latin typeface="Arial" panose="020B0604020202020204" pitchFamily="34" charset="0"/>
              <a:cs typeface="Arial" panose="020B0604020202020204" pitchFamily="34" charset="0"/>
            </a:endParaRPr>
          </a:p>
        </p:txBody>
      </p:sp>
      <p:sp>
        <p:nvSpPr>
          <p:cNvPr id="664579" name="Rectangle 3"/>
          <p:cNvSpPr>
            <a:spLocks noGrp="1" noChangeArrowheads="1"/>
          </p:cNvSpPr>
          <p:nvPr>
            <p:ph type="body" idx="1"/>
          </p:nvPr>
        </p:nvSpPr>
        <p:spPr>
          <a:xfrm>
            <a:off x="400627" y="2819400"/>
            <a:ext cx="4017818" cy="3429000"/>
          </a:xfrm>
        </p:spPr>
        <p:txBody>
          <a:bodyPr/>
          <a:lstStyle/>
          <a:p>
            <a:pPr algn="r" rtl="1" eaLnBrk="1" hangingPunct="1">
              <a:defRPr/>
            </a:pPr>
            <a:r>
              <a:rPr lang="ar-JO" b="1" dirty="0">
                <a:latin typeface="Arial" panose="020B0604020202020204" pitchFamily="34" charset="0"/>
                <a:cs typeface="Arial" panose="020B0604020202020204" pitchFamily="34" charset="0"/>
              </a:rPr>
              <a:t>إذا كان الله صالحًا</a:t>
            </a:r>
          </a:p>
          <a:p>
            <a:pPr marL="0" indent="0" algn="r" rtl="1" eaLnBrk="1" hangingPunct="1">
              <a:buNone/>
              <a:defRPr/>
            </a:pPr>
            <a:r>
              <a:rPr lang="ar-JO" b="1" dirty="0">
                <a:latin typeface="Arial" panose="020B0604020202020204" pitchFamily="34" charset="0"/>
                <a:cs typeface="Arial" panose="020B0604020202020204" pitchFamily="34" charset="0"/>
              </a:rPr>
              <a:t>   وكلّي القدرة،</a:t>
            </a:r>
          </a:p>
          <a:p>
            <a:pPr marL="0" indent="0" algn="r" rtl="1" eaLnBrk="1" hangingPunct="1">
              <a:buNone/>
              <a:defRPr/>
            </a:pPr>
            <a:r>
              <a:rPr lang="ar-JO" b="1" dirty="0">
                <a:latin typeface="Arial" panose="020B0604020202020204" pitchFamily="34" charset="0"/>
                <a:cs typeface="Arial" panose="020B0604020202020204" pitchFamily="34" charset="0"/>
              </a:rPr>
              <a:t>   فلماذا</a:t>
            </a:r>
          </a:p>
          <a:p>
            <a:pPr marL="0" indent="0" algn="r" rtl="1" eaLnBrk="1" hangingPunct="1">
              <a:buNone/>
              <a:defRPr/>
            </a:pPr>
            <a:r>
              <a:rPr lang="ar-JO" b="1" dirty="0">
                <a:latin typeface="Arial" panose="020B0604020202020204" pitchFamily="34" charset="0"/>
                <a:cs typeface="Arial" panose="020B0604020202020204" pitchFamily="34" charset="0"/>
              </a:rPr>
              <a:t>   يسمح لمخلوقاته</a:t>
            </a:r>
          </a:p>
          <a:p>
            <a:pPr marL="0" indent="0" algn="r" rtl="1" eaLnBrk="1" hangingPunct="1">
              <a:buNone/>
              <a:defRPr/>
            </a:pPr>
            <a:r>
              <a:rPr lang="ar-JO" b="1" dirty="0">
                <a:latin typeface="Arial" panose="020B0604020202020204" pitchFamily="34" charset="0"/>
                <a:cs typeface="Arial" panose="020B0604020202020204" pitchFamily="34" charset="0"/>
              </a:rPr>
              <a:t>   أن تعاني</a:t>
            </a:r>
          </a:p>
          <a:p>
            <a:pPr marL="0" indent="0" algn="r" rtl="1" eaLnBrk="1" hangingPunct="1">
              <a:buNone/>
              <a:defRPr/>
            </a:pPr>
            <a:r>
              <a:rPr lang="ar-JO" b="1" dirty="0">
                <a:latin typeface="Arial" panose="020B0604020202020204" pitchFamily="34" charset="0"/>
                <a:cs typeface="Arial" panose="020B0604020202020204" pitchFamily="34" charset="0"/>
              </a:rPr>
              <a:t>   من الألم؟</a:t>
            </a:r>
            <a:endParaRPr lang="en-US" b="1" dirty="0">
              <a:latin typeface="Arial" panose="020B0604020202020204" pitchFamily="34" charset="0"/>
              <a:cs typeface="Arial" panose="020B0604020202020204" pitchFamily="34" charset="0"/>
            </a:endParaRPr>
          </a:p>
        </p:txBody>
      </p:sp>
      <p:pic>
        <p:nvPicPr>
          <p:cNvPr id="77722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43167" y="-11545"/>
            <a:ext cx="4623923" cy="6950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66206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2"/>
          <p:cNvSpPr>
            <a:spLocks noGrp="1" noChangeArrowheads="1"/>
          </p:cNvSpPr>
          <p:nvPr>
            <p:ph type="ctrTitle"/>
          </p:nvPr>
        </p:nvSpPr>
        <p:spPr>
          <a:effectLst>
            <a:outerShdw blurRad="88900" dist="38099" dir="2700000" algn="ctr" rotWithShape="0">
              <a:srgbClr val="FFFFFF">
                <a:alpha val="99962"/>
              </a:srgbClr>
            </a:outerShdw>
          </a:effectLst>
        </p:spPr>
        <p:txBody>
          <a:bodyPr/>
          <a:lstStyle/>
          <a:p>
            <a:pPr eaLnBrk="1" hangingPunct="1">
              <a:defRPr/>
            </a:pPr>
            <a:r>
              <a:rPr lang="ar-JO" sz="6000" b="1" dirty="0">
                <a:latin typeface="Arial" panose="020B0604020202020204" pitchFamily="34" charset="0"/>
                <a:cs typeface="Arial" panose="020B0604020202020204" pitchFamily="34" charset="0"/>
              </a:rPr>
              <a:t>ماذا عليكَ</a:t>
            </a:r>
            <a:br>
              <a:rPr lang="ar-JO" sz="6000" b="1" dirty="0">
                <a:latin typeface="Arial" panose="020B0604020202020204" pitchFamily="34" charset="0"/>
                <a:cs typeface="Arial" panose="020B0604020202020204" pitchFamily="34" charset="0"/>
              </a:rPr>
            </a:br>
            <a:r>
              <a:rPr lang="ar-JO" sz="6000" b="1" dirty="0">
                <a:latin typeface="Arial" panose="020B0604020202020204" pitchFamily="34" charset="0"/>
                <a:cs typeface="Arial" panose="020B0604020202020204" pitchFamily="34" charset="0"/>
              </a:rPr>
              <a:t>أن تفعل؟</a:t>
            </a:r>
            <a:endParaRPr lang="en-US" sz="6000" b="1" dirty="0">
              <a:latin typeface="Arial" panose="020B0604020202020204" pitchFamily="34" charset="0"/>
              <a:cs typeface="Arial" panose="020B0604020202020204" pitchFamily="34" charset="0"/>
            </a:endParaRPr>
          </a:p>
        </p:txBody>
      </p:sp>
      <p:sp>
        <p:nvSpPr>
          <p:cNvPr id="791554" name="Rectangle 3"/>
          <p:cNvSpPr>
            <a:spLocks noGrp="1" noChangeArrowheads="1"/>
          </p:cNvSpPr>
          <p:nvPr>
            <p:ph type="subTitle" idx="1"/>
          </p:nvPr>
        </p:nvSpPr>
        <p:spPr/>
        <p:txBody>
          <a:bodyPr/>
          <a:lstStyle/>
          <a:p>
            <a:pPr eaLnBrk="1" hangingPunct="1">
              <a:buFont typeface="Wingdings" charset="0"/>
              <a:buNone/>
            </a:pPr>
            <a:r>
              <a:rPr lang="ar-JO" sz="4800" b="1" dirty="0">
                <a:latin typeface="Arial"/>
                <a:ea typeface="MS Pゴシック" charset="0"/>
                <a:cs typeface="Arial"/>
              </a:rPr>
              <a:t>يعقوب 5</a:t>
            </a:r>
            <a:endParaRPr lang="en-US" sz="4800" b="1" dirty="0">
              <a:latin typeface="Arial"/>
              <a:ea typeface="MS Pゴシック" charset="0"/>
              <a:cs typeface="Arial"/>
            </a:endParaRPr>
          </a:p>
        </p:txBody>
      </p:sp>
    </p:spTree>
    <p:extLst>
      <p:ext uri="{BB962C8B-B14F-4D97-AF65-F5344CB8AC3E}">
        <p14:creationId xmlns:p14="http://schemas.microsoft.com/office/powerpoint/2010/main" val="412150688"/>
      </p:ext>
    </p:extLst>
  </p:cSld>
  <p:clrMapOvr>
    <a:masterClrMapping/>
  </p:clrMapOvr>
</p:sld>
</file>

<file path=ppt/theme/theme1.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Finance">
  <a:themeElements>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right Balloons">
  <a:themeElements>
    <a:clrScheme name="Bright Balloons 1">
      <a:dk1>
        <a:srgbClr val="808080"/>
      </a:dk1>
      <a:lt1>
        <a:srgbClr val="FFFF00"/>
      </a:lt1>
      <a:dk2>
        <a:srgbClr val="2D315E"/>
      </a:dk2>
      <a:lt2>
        <a:srgbClr val="FFFF00"/>
      </a:lt2>
      <a:accent1>
        <a:srgbClr val="A43433"/>
      </a:accent1>
      <a:accent2>
        <a:srgbClr val="4E5684"/>
      </a:accent2>
      <a:accent3>
        <a:srgbClr val="ADADB6"/>
      </a:accent3>
      <a:accent4>
        <a:srgbClr val="DADA00"/>
      </a:accent4>
      <a:accent5>
        <a:srgbClr val="CFAEAD"/>
      </a:accent5>
      <a:accent6>
        <a:srgbClr val="464D77"/>
      </a:accent6>
      <a:hlink>
        <a:srgbClr val="E5A254"/>
      </a:hlink>
      <a:folHlink>
        <a:srgbClr val="EC84DB"/>
      </a:folHlink>
    </a:clrScheme>
    <a:fontScheme name="Bright Balloons">
      <a:majorFont>
        <a:latin typeface="Lucida Handwriting"/>
        <a:ea typeface="MS Pゴシック"/>
        <a:cs typeface="MS Pゴシック"/>
      </a:majorFont>
      <a:minorFont>
        <a:latin typeface="Arial"/>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Bright Balloons 1">
        <a:dk1>
          <a:srgbClr val="808080"/>
        </a:dk1>
        <a:lt1>
          <a:srgbClr val="FFFF00"/>
        </a:lt1>
        <a:dk2>
          <a:srgbClr val="2D315E"/>
        </a:dk2>
        <a:lt2>
          <a:srgbClr val="FFFF00"/>
        </a:lt2>
        <a:accent1>
          <a:srgbClr val="A43433"/>
        </a:accent1>
        <a:accent2>
          <a:srgbClr val="4E5684"/>
        </a:accent2>
        <a:accent3>
          <a:srgbClr val="ADADB6"/>
        </a:accent3>
        <a:accent4>
          <a:srgbClr val="DADA00"/>
        </a:accent4>
        <a:accent5>
          <a:srgbClr val="CFAEAD"/>
        </a:accent5>
        <a:accent6>
          <a:srgbClr val="464D77"/>
        </a:accent6>
        <a:hlink>
          <a:srgbClr val="E5A254"/>
        </a:hlink>
        <a:folHlink>
          <a:srgbClr val="EC84DB"/>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Fossil">
  <a:themeElements>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fontScheme name="Fossil">
      <a:majorFont>
        <a:latin typeface="Futur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Desert">
  <a:themeElements>
    <a:clrScheme name="Desert 1">
      <a:dk1>
        <a:srgbClr val="000000"/>
      </a:dk1>
      <a:lt1>
        <a:srgbClr val="FFF367"/>
      </a:lt1>
      <a:dk2>
        <a:srgbClr val="9C321C"/>
      </a:dk2>
      <a:lt2>
        <a:srgbClr val="FABD27"/>
      </a:lt2>
      <a:accent1>
        <a:srgbClr val="E4672D"/>
      </a:accent1>
      <a:accent2>
        <a:srgbClr val="FF9966"/>
      </a:accent2>
      <a:accent3>
        <a:srgbClr val="CBADAB"/>
      </a:accent3>
      <a:accent4>
        <a:srgbClr val="DAD057"/>
      </a:accent4>
      <a:accent5>
        <a:srgbClr val="EFB8AD"/>
      </a:accent5>
      <a:accent6>
        <a:srgbClr val="E78A5C"/>
      </a:accent6>
      <a:hlink>
        <a:srgbClr val="CC3300"/>
      </a:hlink>
      <a:folHlink>
        <a:srgbClr val="996600"/>
      </a:folHlink>
    </a:clrScheme>
    <a:fontScheme name="Desert">
      <a:majorFont>
        <a:latin typeface="Tahoma"/>
        <a:ea typeface="MS Pゴシック"/>
        <a:cs typeface="MS Pゴシック"/>
      </a:majorFont>
      <a:minorFont>
        <a:latin typeface="Tahom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Desert 1">
        <a:dk1>
          <a:srgbClr val="000000"/>
        </a:dk1>
        <a:lt1>
          <a:srgbClr val="FFF367"/>
        </a:lt1>
        <a:dk2>
          <a:srgbClr val="9C321C"/>
        </a:dk2>
        <a:lt2>
          <a:srgbClr val="FABD27"/>
        </a:lt2>
        <a:accent1>
          <a:srgbClr val="E4672D"/>
        </a:accent1>
        <a:accent2>
          <a:srgbClr val="FF9966"/>
        </a:accent2>
        <a:accent3>
          <a:srgbClr val="CBADAB"/>
        </a:accent3>
        <a:accent4>
          <a:srgbClr val="DAD057"/>
        </a:accent4>
        <a:accent5>
          <a:srgbClr val="EFB8AD"/>
        </a:accent5>
        <a:accent6>
          <a:srgbClr val="E78A5C"/>
        </a:accent6>
        <a:hlink>
          <a:srgbClr val="CC3300"/>
        </a:hlink>
        <a:folHlink>
          <a:srgbClr val="9966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aple">
  <a:themeElements>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fontScheme name="Map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Leaf Veins">
  <a:themeElements>
    <a:clrScheme name="Leaf Veins 1">
      <a:dk1>
        <a:srgbClr val="5C1F00"/>
      </a:dk1>
      <a:lt1>
        <a:srgbClr val="FFDB96"/>
      </a:lt1>
      <a:dk2>
        <a:srgbClr val="62925E"/>
      </a:dk2>
      <a:lt2>
        <a:srgbClr val="FFDB96"/>
      </a:lt2>
      <a:accent1>
        <a:srgbClr val="713E39"/>
      </a:accent1>
      <a:accent2>
        <a:srgbClr val="BE7960"/>
      </a:accent2>
      <a:accent3>
        <a:srgbClr val="B7C7B6"/>
      </a:accent3>
      <a:accent4>
        <a:srgbClr val="DABB7F"/>
      </a:accent4>
      <a:accent5>
        <a:srgbClr val="BBAFAE"/>
      </a:accent5>
      <a:accent6>
        <a:srgbClr val="AC6D56"/>
      </a:accent6>
      <a:hlink>
        <a:srgbClr val="408000"/>
      </a:hlink>
      <a:folHlink>
        <a:srgbClr val="D3A219"/>
      </a:folHlink>
    </a:clrScheme>
    <a:fontScheme name="Leaf Vei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Leaf Veins 1">
        <a:dk1>
          <a:srgbClr val="5C1F00"/>
        </a:dk1>
        <a:lt1>
          <a:srgbClr val="FFDB96"/>
        </a:lt1>
        <a:dk2>
          <a:srgbClr val="62925E"/>
        </a:dk2>
        <a:lt2>
          <a:srgbClr val="FFDB96"/>
        </a:lt2>
        <a:accent1>
          <a:srgbClr val="713E39"/>
        </a:accent1>
        <a:accent2>
          <a:srgbClr val="BE7960"/>
        </a:accent2>
        <a:accent3>
          <a:srgbClr val="B7C7B6"/>
        </a:accent3>
        <a:accent4>
          <a:srgbClr val="DABB7F"/>
        </a:accent4>
        <a:accent5>
          <a:srgbClr val="BBAFAE"/>
        </a:accent5>
        <a:accent6>
          <a:srgbClr val="AC6D56"/>
        </a:accent6>
        <a:hlink>
          <a:srgbClr val="408000"/>
        </a:hlink>
        <a:folHlink>
          <a:srgbClr val="D3A219"/>
        </a:folHlink>
      </a:clrScheme>
      <a:clrMap bg1="dk2" tx1="lt1" bg2="dk1" tx2="lt2" accent1="accent1" accent2="accent2" accent3="accent3" accent4="accent4" accent5="accent5" accent6="accent6" hlink="hlink" folHlink="folHlink"/>
    </a:extraClrScheme>
    <a:extraClrScheme>
      <a:clrScheme name="Leaf Veins 2">
        <a:dk1>
          <a:srgbClr val="2D2015"/>
        </a:dk1>
        <a:lt1>
          <a:srgbClr val="FFDB96"/>
        </a:lt1>
        <a:dk2>
          <a:srgbClr val="609060"/>
        </a:dk2>
        <a:lt2>
          <a:srgbClr val="FFDB96"/>
        </a:lt2>
        <a:accent1>
          <a:srgbClr val="8C7B70"/>
        </a:accent1>
        <a:accent2>
          <a:srgbClr val="8F5F2F"/>
        </a:accent2>
        <a:accent3>
          <a:srgbClr val="B6C6B6"/>
        </a:accent3>
        <a:accent4>
          <a:srgbClr val="DABB7F"/>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Marble Top">
  <a:themeElements>
    <a:clrScheme name="Marble Top 1">
      <a:dk1>
        <a:srgbClr val="000000"/>
      </a:dk1>
      <a:lt1>
        <a:srgbClr val="CAAF8B"/>
      </a:lt1>
      <a:dk2>
        <a:srgbClr val="000000"/>
      </a:dk2>
      <a:lt2>
        <a:srgbClr val="777777"/>
      </a:lt2>
      <a:accent1>
        <a:srgbClr val="909082"/>
      </a:accent1>
      <a:accent2>
        <a:srgbClr val="809EA8"/>
      </a:accent2>
      <a:accent3>
        <a:srgbClr val="E1D4C4"/>
      </a:accent3>
      <a:accent4>
        <a:srgbClr val="000000"/>
      </a:accent4>
      <a:accent5>
        <a:srgbClr val="C6C6C1"/>
      </a:accent5>
      <a:accent6>
        <a:srgbClr val="738F98"/>
      </a:accent6>
      <a:hlink>
        <a:srgbClr val="FFCC66"/>
      </a:hlink>
      <a:folHlink>
        <a:srgbClr val="E9DCB9"/>
      </a:folHlink>
    </a:clrScheme>
    <a:fontScheme name="Marble Top">
      <a:majorFont>
        <a:latin typeface="Copperplate Gothic Light"/>
        <a:ea typeface="MS Pゴシック"/>
        <a:cs typeface="MS Pゴシック"/>
      </a:majorFont>
      <a:minorFont>
        <a:latin typeface="Copperplate Gothic Light"/>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Marble Top 1">
        <a:dk1>
          <a:srgbClr val="000000"/>
        </a:dk1>
        <a:lt1>
          <a:srgbClr val="CAAF8B"/>
        </a:lt1>
        <a:dk2>
          <a:srgbClr val="000000"/>
        </a:dk2>
        <a:lt2>
          <a:srgbClr val="777777"/>
        </a:lt2>
        <a:accent1>
          <a:srgbClr val="909082"/>
        </a:accent1>
        <a:accent2>
          <a:srgbClr val="809EA8"/>
        </a:accent2>
        <a:accent3>
          <a:srgbClr val="E1D4C4"/>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Slide">
  <a:themeElements>
    <a:clrScheme name="Slide 1">
      <a:dk1>
        <a:srgbClr val="336699"/>
      </a:dk1>
      <a:lt1>
        <a:srgbClr val="FFFF66"/>
      </a:lt1>
      <a:dk2>
        <a:srgbClr val="000000"/>
      </a:dk2>
      <a:lt2>
        <a:srgbClr val="FFFF66"/>
      </a:lt2>
      <a:accent1>
        <a:srgbClr val="003399"/>
      </a:accent1>
      <a:accent2>
        <a:srgbClr val="468A4B"/>
      </a:accent2>
      <a:accent3>
        <a:srgbClr val="AAAAAA"/>
      </a:accent3>
      <a:accent4>
        <a:srgbClr val="DADA56"/>
      </a:accent4>
      <a:accent5>
        <a:srgbClr val="AAADCA"/>
      </a:accent5>
      <a:accent6>
        <a:srgbClr val="3F7D43"/>
      </a:accent6>
      <a:hlink>
        <a:srgbClr val="66CCFF"/>
      </a:hlink>
      <a:folHlink>
        <a:srgbClr val="F0E500"/>
      </a:folHlink>
    </a:clrScheme>
    <a:fontScheme name="Slid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Slide 1">
        <a:dk1>
          <a:srgbClr val="336699"/>
        </a:dk1>
        <a:lt1>
          <a:srgbClr val="FFFF66"/>
        </a:lt1>
        <a:dk2>
          <a:srgbClr val="000000"/>
        </a:dk2>
        <a:lt2>
          <a:srgbClr val="FFFF66"/>
        </a:lt2>
        <a:accent1>
          <a:srgbClr val="003399"/>
        </a:accent1>
        <a:accent2>
          <a:srgbClr val="468A4B"/>
        </a:accent2>
        <a:accent3>
          <a:srgbClr val="AAAAAA"/>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Starfish">
  <a:themeElements>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fontScheme name="Starfis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fish 2">
        <a:dk1>
          <a:srgbClr val="3E3E5C"/>
        </a:dk1>
        <a:lt1>
          <a:srgbClr val="FFFF66"/>
        </a:lt1>
        <a:dk2>
          <a:srgbClr val="B42036"/>
        </a:dk2>
        <a:lt2>
          <a:srgbClr val="FFFF66"/>
        </a:lt2>
        <a:accent1>
          <a:srgbClr val="60597B"/>
        </a:accent1>
        <a:accent2>
          <a:srgbClr val="6666FF"/>
        </a:accent2>
        <a:accent3>
          <a:srgbClr val="D6ABAE"/>
        </a:accent3>
        <a:accent4>
          <a:srgbClr val="DADA56"/>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Medical Glass">
  <a:themeElements>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fontScheme name="Medical Glas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Medical Glass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dical Glass 2">
        <a:dk1>
          <a:srgbClr val="000000"/>
        </a:dk1>
        <a:lt1>
          <a:srgbClr val="99BFE3"/>
        </a:lt1>
        <a:dk2>
          <a:srgbClr val="000000"/>
        </a:dk2>
        <a:lt2>
          <a:srgbClr val="808080"/>
        </a:lt2>
        <a:accent1>
          <a:srgbClr val="B2DEDC"/>
        </a:accent1>
        <a:accent2>
          <a:srgbClr val="6571C7"/>
        </a:accent2>
        <a:accent3>
          <a:srgbClr val="CADCEF"/>
        </a:accent3>
        <a:accent4>
          <a:srgbClr val="000000"/>
        </a:accent4>
        <a:accent5>
          <a:srgbClr val="D5ECEB"/>
        </a:accent5>
        <a:accent6>
          <a:srgbClr val="5B66B4"/>
        </a:accent6>
        <a:hlink>
          <a:srgbClr val="C6D6E8"/>
        </a:hlink>
        <a:folHlink>
          <a:srgbClr val="AFAFAF"/>
        </a:folHlink>
      </a:clrScheme>
      <a:clrMap bg1="lt1" tx1="dk1" bg2="lt2" tx2="dk2" accent1="accent1" accent2="accent2" accent3="accent3" accent4="accent4" accent5="accent5" accent6="accent6" hlink="hlink" folHlink="folHlink"/>
    </a:extraClrScheme>
    <a:extraClrScheme>
      <a:clrScheme name="Medical Glass 3">
        <a:dk1>
          <a:srgbClr val="000000"/>
        </a:dk1>
        <a:lt1>
          <a:srgbClr val="9AC0E4"/>
        </a:lt1>
        <a:dk2>
          <a:srgbClr val="000000"/>
        </a:dk2>
        <a:lt2>
          <a:srgbClr val="666633"/>
        </a:lt2>
        <a:accent1>
          <a:srgbClr val="339933"/>
        </a:accent1>
        <a:accent2>
          <a:srgbClr val="800000"/>
        </a:accent2>
        <a:accent3>
          <a:srgbClr val="CADCEF"/>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Zig Zag">
  <a:themeElements>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fontScheme name="Zig Zag">
      <a:majorFont>
        <a:latin typeface="Verdana"/>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clrMap bg1="dk2" tx1="lt1" bg2="dk1" tx2="lt2" accent1="accent1" accent2="accent2" accent3="accent3" accent4="accent4" accent5="accent5" accent6="accent6" hlink="hlink" folHlink="folHlink"/>
    </a:extraClrScheme>
    <a:extraClrScheme>
      <a:clrScheme name="Zig Zag 2">
        <a:dk1>
          <a:srgbClr val="3E3E5C"/>
        </a:dk1>
        <a:lt1>
          <a:srgbClr val="FFFF66"/>
        </a:lt1>
        <a:dk2>
          <a:srgbClr val="C26570"/>
        </a:dk2>
        <a:lt2>
          <a:srgbClr val="FFFF66"/>
        </a:lt2>
        <a:accent1>
          <a:srgbClr val="60597B"/>
        </a:accent1>
        <a:accent2>
          <a:srgbClr val="6666FF"/>
        </a:accent2>
        <a:accent3>
          <a:srgbClr val="DDB8BB"/>
        </a:accent3>
        <a:accent4>
          <a:srgbClr val="DADA56"/>
        </a:accent4>
        <a:accent5>
          <a:srgbClr val="B6B5BF"/>
        </a:accent5>
        <a:accent6>
          <a:srgbClr val="5C5CE7"/>
        </a:accent6>
        <a:hlink>
          <a:srgbClr val="99CCFF"/>
        </a:hlink>
        <a:folHlink>
          <a:srgbClr val="CC66FF"/>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Twinkle">
  <a:themeElements>
    <a:clrScheme name="Twinkle 1">
      <a:dk1>
        <a:srgbClr val="5C1F00"/>
      </a:dk1>
      <a:lt1>
        <a:srgbClr val="FFFF66"/>
      </a:lt1>
      <a:dk2>
        <a:srgbClr val="C3491F"/>
      </a:dk2>
      <a:lt2>
        <a:srgbClr val="FFFF66"/>
      </a:lt2>
      <a:accent1>
        <a:srgbClr val="491E15"/>
      </a:accent1>
      <a:accent2>
        <a:srgbClr val="A93A1E"/>
      </a:accent2>
      <a:accent3>
        <a:srgbClr val="DEB1AB"/>
      </a:accent3>
      <a:accent4>
        <a:srgbClr val="DADA56"/>
      </a:accent4>
      <a:accent5>
        <a:srgbClr val="B1ABAA"/>
      </a:accent5>
      <a:accent6>
        <a:srgbClr val="99341A"/>
      </a:accent6>
      <a:hlink>
        <a:srgbClr val="FFFF99"/>
      </a:hlink>
      <a:folHlink>
        <a:srgbClr val="D3A219"/>
      </a:folHlink>
    </a:clrScheme>
    <a:fontScheme name="Twinkle">
      <a:majorFont>
        <a:latin typeface="Century Gothic"/>
        <a:ea typeface="ＭＳ Ｐゴシック"/>
        <a:cs typeface="ＭＳ Ｐゴシック"/>
      </a:majorFont>
      <a:minorFont>
        <a:latin typeface="Century Gothic"/>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Twinkle 1">
        <a:dk1>
          <a:srgbClr val="5C1F00"/>
        </a:dk1>
        <a:lt1>
          <a:srgbClr val="FFFF66"/>
        </a:lt1>
        <a:dk2>
          <a:srgbClr val="C3491F"/>
        </a:dk2>
        <a:lt2>
          <a:srgbClr val="FFFF66"/>
        </a:lt2>
        <a:accent1>
          <a:srgbClr val="491E15"/>
        </a:accent1>
        <a:accent2>
          <a:srgbClr val="A93A1E"/>
        </a:accent2>
        <a:accent3>
          <a:srgbClr val="DEB1AB"/>
        </a:accent3>
        <a:accent4>
          <a:srgbClr val="DADA56"/>
        </a:accent4>
        <a:accent5>
          <a:srgbClr val="B1ABAA"/>
        </a:accent5>
        <a:accent6>
          <a:srgbClr val="99341A"/>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winkle 2">
        <a:dk1>
          <a:srgbClr val="336699"/>
        </a:dk1>
        <a:lt1>
          <a:srgbClr val="FFFF66"/>
        </a:lt1>
        <a:dk2>
          <a:srgbClr val="C3491F"/>
        </a:dk2>
        <a:lt2>
          <a:srgbClr val="FFFF66"/>
        </a:lt2>
        <a:accent1>
          <a:srgbClr val="003399"/>
        </a:accent1>
        <a:accent2>
          <a:srgbClr val="468A4B"/>
        </a:accent2>
        <a:accent3>
          <a:srgbClr val="DEB1AB"/>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Medicine">
  <a:themeElements>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fontScheme name="Medicine">
      <a:majorFont>
        <a:latin typeface="Times"/>
        <a:ea typeface="MS Pゴシック"/>
        <a:cs typeface="MS Pゴシック"/>
      </a:majorFont>
      <a:minorFont>
        <a:latin typeface="Times"/>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edicine 2">
        <a:dk1>
          <a:srgbClr val="000000"/>
        </a:dk1>
        <a:lt1>
          <a:srgbClr val="D2D2D2"/>
        </a:lt1>
        <a:dk2>
          <a:srgbClr val="000000"/>
        </a:dk2>
        <a:lt2>
          <a:srgbClr val="808080"/>
        </a:lt2>
        <a:accent1>
          <a:srgbClr val="99CCFF"/>
        </a:accent1>
        <a:accent2>
          <a:srgbClr val="CCCCFF"/>
        </a:accent2>
        <a:accent3>
          <a:srgbClr val="E5E5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edicine 3">
        <a:dk1>
          <a:srgbClr val="000000"/>
        </a:dk1>
        <a:lt1>
          <a:srgbClr val="D2D2D2"/>
        </a:lt1>
        <a:dk2>
          <a:srgbClr val="000000"/>
        </a:dk2>
        <a:lt2>
          <a:srgbClr val="969696"/>
        </a:lt2>
        <a:accent1>
          <a:srgbClr val="FFFFFF"/>
        </a:accent1>
        <a:accent2>
          <a:srgbClr val="8DC6FF"/>
        </a:accent2>
        <a:accent3>
          <a:srgbClr val="E5E5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edicine 4">
        <a:dk1>
          <a:srgbClr val="000000"/>
        </a:dk1>
        <a:lt1>
          <a:srgbClr val="D2D2D2"/>
        </a:lt1>
        <a:dk2>
          <a:srgbClr val="000000"/>
        </a:dk2>
        <a:lt2>
          <a:srgbClr val="777777"/>
        </a:lt2>
        <a:accent1>
          <a:srgbClr val="909082"/>
        </a:accent1>
        <a:accent2>
          <a:srgbClr val="809EA8"/>
        </a:accent2>
        <a:accent3>
          <a:srgbClr val="E5E5E5"/>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Wood">
  <a:themeElements>
    <a:clrScheme name="Wood 2">
      <a:dk1>
        <a:srgbClr val="000000"/>
      </a:dk1>
      <a:lt1>
        <a:srgbClr val="B35A1F"/>
      </a:lt1>
      <a:dk2>
        <a:srgbClr val="000000"/>
      </a:dk2>
      <a:lt2>
        <a:srgbClr val="969696"/>
      </a:lt2>
      <a:accent1>
        <a:srgbClr val="FBDF53"/>
      </a:accent1>
      <a:accent2>
        <a:srgbClr val="FF9966"/>
      </a:accent2>
      <a:accent3>
        <a:srgbClr val="D6B5AB"/>
      </a:accent3>
      <a:accent4>
        <a:srgbClr val="000000"/>
      </a:accent4>
      <a:accent5>
        <a:srgbClr val="FDECB3"/>
      </a:accent5>
      <a:accent6>
        <a:srgbClr val="E78A5C"/>
      </a:accent6>
      <a:hlink>
        <a:srgbClr val="CC3300"/>
      </a:hlink>
      <a:folHlink>
        <a:srgbClr val="996600"/>
      </a:folHlink>
    </a:clrScheme>
    <a:fontScheme name="Wood">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Wood 1">
        <a:dk1>
          <a:srgbClr val="000000"/>
        </a:dk1>
        <a:lt1>
          <a:srgbClr val="B35A1F"/>
        </a:lt1>
        <a:dk2>
          <a:srgbClr val="000000"/>
        </a:dk2>
        <a:lt2>
          <a:srgbClr val="808080"/>
        </a:lt2>
        <a:accent1>
          <a:srgbClr val="BBE0E3"/>
        </a:accent1>
        <a:accent2>
          <a:srgbClr val="333399"/>
        </a:accent2>
        <a:accent3>
          <a:srgbClr val="D6B5AB"/>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ood 2">
        <a:dk1>
          <a:srgbClr val="000000"/>
        </a:dk1>
        <a:lt1>
          <a:srgbClr val="B35A1F"/>
        </a:lt1>
        <a:dk2>
          <a:srgbClr val="000000"/>
        </a:dk2>
        <a:lt2>
          <a:srgbClr val="969696"/>
        </a:lt2>
        <a:accent1>
          <a:srgbClr val="FBDF53"/>
        </a:accent1>
        <a:accent2>
          <a:srgbClr val="FF9966"/>
        </a:accent2>
        <a:accent3>
          <a:srgbClr val="D6B5AB"/>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ood 3">
        <a:dk1>
          <a:srgbClr val="000000"/>
        </a:dk1>
        <a:lt1>
          <a:srgbClr val="B35A1F"/>
        </a:lt1>
        <a:dk2>
          <a:srgbClr val="000000"/>
        </a:dk2>
        <a:lt2>
          <a:srgbClr val="777777"/>
        </a:lt2>
        <a:accent1>
          <a:srgbClr val="909082"/>
        </a:accent1>
        <a:accent2>
          <a:srgbClr val="809EA8"/>
        </a:accent2>
        <a:accent3>
          <a:srgbClr val="D6B5AB"/>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Proposal">
  <a:themeElements>
    <a:clrScheme name="Proposal 8">
      <a:dk1>
        <a:srgbClr val="000000"/>
      </a:dk1>
      <a:lt1>
        <a:srgbClr val="FFFFFF"/>
      </a:lt1>
      <a:dk2>
        <a:srgbClr val="8C0039"/>
      </a:dk2>
      <a:lt2>
        <a:srgbClr val="660066"/>
      </a:lt2>
      <a:accent1>
        <a:srgbClr val="C58BF9"/>
      </a:accent1>
      <a:accent2>
        <a:srgbClr val="9966FF"/>
      </a:accent2>
      <a:accent3>
        <a:srgbClr val="FFFFFF"/>
      </a:accent3>
      <a:accent4>
        <a:srgbClr val="000000"/>
      </a:accent4>
      <a:accent5>
        <a:srgbClr val="DFC4FB"/>
      </a:accent5>
      <a:accent6>
        <a:srgbClr val="8A5CE7"/>
      </a:accent6>
      <a:hlink>
        <a:srgbClr val="E4005C"/>
      </a:hlink>
      <a:folHlink>
        <a:srgbClr val="C36C03"/>
      </a:folHlink>
    </a:clrScheme>
    <a:fontScheme name="Propos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Proposal 1">
        <a:dk1>
          <a:srgbClr val="777777"/>
        </a:dk1>
        <a:lt1>
          <a:srgbClr val="FFFFFF"/>
        </a:lt1>
        <a:dk2>
          <a:srgbClr val="333333"/>
        </a:dk2>
        <a:lt2>
          <a:srgbClr val="FFF4C3"/>
        </a:lt2>
        <a:accent1>
          <a:srgbClr val="C892FA"/>
        </a:accent1>
        <a:accent2>
          <a:srgbClr val="9966FF"/>
        </a:accent2>
        <a:accent3>
          <a:srgbClr val="ADADAD"/>
        </a:accent3>
        <a:accent4>
          <a:srgbClr val="DADADA"/>
        </a:accent4>
        <a:accent5>
          <a:srgbClr val="E0C7FC"/>
        </a:accent5>
        <a:accent6>
          <a:srgbClr val="8A5CE7"/>
        </a:accent6>
        <a:hlink>
          <a:srgbClr val="E4005C"/>
        </a:hlink>
        <a:folHlink>
          <a:srgbClr val="DC7A04"/>
        </a:folHlink>
      </a:clrScheme>
      <a:clrMap bg1="dk2" tx1="lt1" bg2="dk1" tx2="lt2" accent1="accent1" accent2="accent2" accent3="accent3" accent4="accent4" accent5="accent5" accent6="accent6" hlink="hlink" folHlink="folHlink"/>
    </a:extraClrScheme>
    <a:extraClrScheme>
      <a:clrScheme name="Proposal 2">
        <a:dk1>
          <a:srgbClr val="1C1C1C"/>
        </a:dk1>
        <a:lt1>
          <a:srgbClr val="FFFFFF"/>
        </a:lt1>
        <a:dk2>
          <a:srgbClr val="5F5F5F"/>
        </a:dk2>
        <a:lt2>
          <a:srgbClr val="FFFFCC"/>
        </a:lt2>
        <a:accent1>
          <a:srgbClr val="4A5B64"/>
        </a:accent1>
        <a:accent2>
          <a:srgbClr val="AF9387"/>
        </a:accent2>
        <a:accent3>
          <a:srgbClr val="B6B6B6"/>
        </a:accent3>
        <a:accent4>
          <a:srgbClr val="DADADA"/>
        </a:accent4>
        <a:accent5>
          <a:srgbClr val="B1B5B8"/>
        </a:accent5>
        <a:accent6>
          <a:srgbClr val="9E857A"/>
        </a:accent6>
        <a:hlink>
          <a:srgbClr val="F3C43F"/>
        </a:hlink>
        <a:folHlink>
          <a:srgbClr val="66CCFF"/>
        </a:folHlink>
      </a:clrScheme>
      <a:clrMap bg1="dk2" tx1="lt1" bg2="dk1" tx2="lt2" accent1="accent1" accent2="accent2" accent3="accent3" accent4="accent4" accent5="accent5" accent6="accent6" hlink="hlink" folHlink="folHlink"/>
    </a:extraClrScheme>
    <a:extraClrScheme>
      <a:clrScheme name="Proposal 3">
        <a:dk1>
          <a:srgbClr val="4D4D4D"/>
        </a:dk1>
        <a:lt1>
          <a:srgbClr val="FFFFFF"/>
        </a:lt1>
        <a:dk2>
          <a:srgbClr val="666699"/>
        </a:dk2>
        <a:lt2>
          <a:srgbClr val="FFFFCC"/>
        </a:lt2>
        <a:accent1>
          <a:srgbClr val="8D8DB3"/>
        </a:accent1>
        <a:accent2>
          <a:srgbClr val="7A25D7"/>
        </a:accent2>
        <a:accent3>
          <a:srgbClr val="B8B8CA"/>
        </a:accent3>
        <a:accent4>
          <a:srgbClr val="DADADA"/>
        </a:accent4>
        <a:accent5>
          <a:srgbClr val="C5C5D6"/>
        </a:accent5>
        <a:accent6>
          <a:srgbClr val="6E20C3"/>
        </a:accent6>
        <a:hlink>
          <a:srgbClr val="66CCFF"/>
        </a:hlink>
        <a:folHlink>
          <a:srgbClr val="3333CC"/>
        </a:folHlink>
      </a:clrScheme>
      <a:clrMap bg1="dk2" tx1="lt1" bg2="dk1" tx2="lt2" accent1="accent1" accent2="accent2" accent3="accent3" accent4="accent4" accent5="accent5" accent6="accent6" hlink="hlink" folHlink="folHlink"/>
    </a:extraClrScheme>
    <a:extraClrScheme>
      <a:clrScheme name="Proposal 4">
        <a:dk1>
          <a:srgbClr val="10187C"/>
        </a:dk1>
        <a:lt1>
          <a:srgbClr val="F8F8F8"/>
        </a:lt1>
        <a:dk2>
          <a:srgbClr val="538DC7"/>
        </a:dk2>
        <a:lt2>
          <a:srgbClr val="CCECFF"/>
        </a:lt2>
        <a:accent1>
          <a:srgbClr val="879EC7"/>
        </a:accent1>
        <a:accent2>
          <a:srgbClr val="461B8B"/>
        </a:accent2>
        <a:accent3>
          <a:srgbClr val="B3C5E0"/>
        </a:accent3>
        <a:accent4>
          <a:srgbClr val="D4D4D4"/>
        </a:accent4>
        <a:accent5>
          <a:srgbClr val="C3CCE0"/>
        </a:accent5>
        <a:accent6>
          <a:srgbClr val="3F177D"/>
        </a:accent6>
        <a:hlink>
          <a:srgbClr val="0000FF"/>
        </a:hlink>
        <a:folHlink>
          <a:srgbClr val="008000"/>
        </a:folHlink>
      </a:clrScheme>
      <a:clrMap bg1="dk2" tx1="lt1" bg2="dk1" tx2="lt2" accent1="accent1" accent2="accent2" accent3="accent3" accent4="accent4" accent5="accent5" accent6="accent6" hlink="hlink" folHlink="folHlink"/>
    </a:extraClrScheme>
    <a:extraClrScheme>
      <a:clrScheme name="Proposal 5">
        <a:dk1>
          <a:srgbClr val="002F2E"/>
        </a:dk1>
        <a:lt1>
          <a:srgbClr val="FFFFFF"/>
        </a:lt1>
        <a:dk2>
          <a:srgbClr val="008080"/>
        </a:dk2>
        <a:lt2>
          <a:srgbClr val="FFFFCC"/>
        </a:lt2>
        <a:accent1>
          <a:srgbClr val="0E6A52"/>
        </a:accent1>
        <a:accent2>
          <a:srgbClr val="3553A7"/>
        </a:accent2>
        <a:accent3>
          <a:srgbClr val="AAC0C0"/>
        </a:accent3>
        <a:accent4>
          <a:srgbClr val="DADADA"/>
        </a:accent4>
        <a:accent5>
          <a:srgbClr val="AAB9B3"/>
        </a:accent5>
        <a:accent6>
          <a:srgbClr val="2F4A97"/>
        </a:accent6>
        <a:hlink>
          <a:srgbClr val="1ACE9F"/>
        </a:hlink>
        <a:folHlink>
          <a:srgbClr val="B5B5FF"/>
        </a:folHlink>
      </a:clrScheme>
      <a:clrMap bg1="dk2" tx1="lt1" bg2="dk1" tx2="lt2" accent1="accent1" accent2="accent2" accent3="accent3" accent4="accent4" accent5="accent5" accent6="accent6" hlink="hlink" folHlink="folHlink"/>
    </a:extraClrScheme>
    <a:extraClrScheme>
      <a:clrScheme name="Proposal 6">
        <a:dk1>
          <a:srgbClr val="000000"/>
        </a:dk1>
        <a:lt1>
          <a:srgbClr val="E3FFFF"/>
        </a:lt1>
        <a:dk2>
          <a:srgbClr val="4400A8"/>
        </a:dk2>
        <a:lt2>
          <a:srgbClr val="005452"/>
        </a:lt2>
        <a:accent1>
          <a:srgbClr val="92CAC9"/>
        </a:accent1>
        <a:accent2>
          <a:srgbClr val="009999"/>
        </a:accent2>
        <a:accent3>
          <a:srgbClr val="EFFFFF"/>
        </a:accent3>
        <a:accent4>
          <a:srgbClr val="000000"/>
        </a:accent4>
        <a:accent5>
          <a:srgbClr val="C7E1E1"/>
        </a:accent5>
        <a:accent6>
          <a:srgbClr val="008A8A"/>
        </a:accent6>
        <a:hlink>
          <a:srgbClr val="187C16"/>
        </a:hlink>
        <a:folHlink>
          <a:srgbClr val="6600FF"/>
        </a:folHlink>
      </a:clrScheme>
      <a:clrMap bg1="lt1" tx1="dk1" bg2="lt2" tx2="dk2" accent1="accent1" accent2="accent2" accent3="accent3" accent4="accent4" accent5="accent5" accent6="accent6" hlink="hlink" folHlink="folHlink"/>
    </a:extraClrScheme>
    <a:extraClrScheme>
      <a:clrScheme name="Proposal 7">
        <a:dk1>
          <a:srgbClr val="000000"/>
        </a:dk1>
        <a:lt1>
          <a:srgbClr val="CCFF99"/>
        </a:lt1>
        <a:dk2>
          <a:srgbClr val="CC99FF"/>
        </a:dk2>
        <a:lt2>
          <a:srgbClr val="1B3600"/>
        </a:lt2>
        <a:accent1>
          <a:srgbClr val="009900"/>
        </a:accent1>
        <a:accent2>
          <a:srgbClr val="B7CA02"/>
        </a:accent2>
        <a:accent3>
          <a:srgbClr val="E2FFCA"/>
        </a:accent3>
        <a:accent4>
          <a:srgbClr val="000000"/>
        </a:accent4>
        <a:accent5>
          <a:srgbClr val="AACAAA"/>
        </a:accent5>
        <a:accent6>
          <a:srgbClr val="A6B702"/>
        </a:accent6>
        <a:hlink>
          <a:srgbClr val="FFCC00"/>
        </a:hlink>
        <a:folHlink>
          <a:srgbClr val="FF9900"/>
        </a:folHlink>
      </a:clrScheme>
      <a:clrMap bg1="lt1" tx1="dk1" bg2="lt2" tx2="dk2" accent1="accent1" accent2="accent2" accent3="accent3" accent4="accent4" accent5="accent5" accent6="accent6" hlink="hlink" folHlink="folHlink"/>
    </a:extraClrScheme>
    <a:extraClrScheme>
      <a:clrScheme name="Proposal 8">
        <a:dk1>
          <a:srgbClr val="000000"/>
        </a:dk1>
        <a:lt1>
          <a:srgbClr val="FFFFFF"/>
        </a:lt1>
        <a:dk2>
          <a:srgbClr val="8C0039"/>
        </a:dk2>
        <a:lt2>
          <a:srgbClr val="660066"/>
        </a:lt2>
        <a:accent1>
          <a:srgbClr val="C58BF9"/>
        </a:accent1>
        <a:accent2>
          <a:srgbClr val="9966FF"/>
        </a:accent2>
        <a:accent3>
          <a:srgbClr val="FFFFFF"/>
        </a:accent3>
        <a:accent4>
          <a:srgbClr val="000000"/>
        </a:accent4>
        <a:accent5>
          <a:srgbClr val="DFC4FB"/>
        </a:accent5>
        <a:accent6>
          <a:srgbClr val="8A5CE7"/>
        </a:accent6>
        <a:hlink>
          <a:srgbClr val="E4005C"/>
        </a:hlink>
        <a:folHlink>
          <a:srgbClr val="C36C03"/>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hopping">
  <a:themeElements>
    <a:clrScheme name="Shopping 1">
      <a:dk1>
        <a:srgbClr val="000000"/>
      </a:dk1>
      <a:lt1>
        <a:srgbClr val="FFFF00"/>
      </a:lt1>
      <a:dk2>
        <a:srgbClr val="99080B"/>
      </a:dk2>
      <a:lt2>
        <a:srgbClr val="FFFF00"/>
      </a:lt2>
      <a:accent1>
        <a:srgbClr val="008040"/>
      </a:accent1>
      <a:accent2>
        <a:srgbClr val="A80206"/>
      </a:accent2>
      <a:accent3>
        <a:srgbClr val="CAAAAA"/>
      </a:accent3>
      <a:accent4>
        <a:srgbClr val="DADA00"/>
      </a:accent4>
      <a:accent5>
        <a:srgbClr val="AAC0AF"/>
      </a:accent5>
      <a:accent6>
        <a:srgbClr val="980205"/>
      </a:accent6>
      <a:hlink>
        <a:srgbClr val="009999"/>
      </a:hlink>
      <a:folHlink>
        <a:srgbClr val="99CC00"/>
      </a:folHlink>
    </a:clrScheme>
    <a:fontScheme name="Shopping">
      <a:majorFont>
        <a:latin typeface="Curlz MT"/>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Shopping 1">
        <a:dk1>
          <a:srgbClr val="000000"/>
        </a:dk1>
        <a:lt1>
          <a:srgbClr val="FFFF00"/>
        </a:lt1>
        <a:dk2>
          <a:srgbClr val="99080B"/>
        </a:dk2>
        <a:lt2>
          <a:srgbClr val="FFFF00"/>
        </a:lt2>
        <a:accent1>
          <a:srgbClr val="008040"/>
        </a:accent1>
        <a:accent2>
          <a:srgbClr val="A80206"/>
        </a:accent2>
        <a:accent3>
          <a:srgbClr val="CAAAAA"/>
        </a:accent3>
        <a:accent4>
          <a:srgbClr val="DADA00"/>
        </a:accent4>
        <a:accent5>
          <a:srgbClr val="AAC0AF"/>
        </a:accent5>
        <a:accent6>
          <a:srgbClr val="980205"/>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themeOverride>
</file>

<file path=ppt/theme/themeOverride5.xml><?xml version="1.0" encoding="utf-8"?>
<a:themeOverride xmlns:a="http://schemas.openxmlformats.org/drawingml/2006/main">
  <a:clrScheme name="">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14045</TotalTime>
  <Words>4121</Words>
  <Application>Microsoft Macintosh PowerPoint</Application>
  <PresentationFormat>On-screen Show (4:3)</PresentationFormat>
  <Paragraphs>1052</Paragraphs>
  <Slides>109</Slides>
  <Notes>94</Notes>
  <HiddenSlides>0</HiddenSlides>
  <MMClips>0</MMClips>
  <ScaleCrop>false</ScaleCrop>
  <HeadingPairs>
    <vt:vector size="6" baseType="variant">
      <vt:variant>
        <vt:lpstr>Fonts Used</vt:lpstr>
      </vt:variant>
      <vt:variant>
        <vt:i4>36</vt:i4>
      </vt:variant>
      <vt:variant>
        <vt:lpstr>Theme</vt:lpstr>
      </vt:variant>
      <vt:variant>
        <vt:i4>44</vt:i4>
      </vt:variant>
      <vt:variant>
        <vt:lpstr>Slide Titles</vt:lpstr>
      </vt:variant>
      <vt:variant>
        <vt:i4>109</vt:i4>
      </vt:variant>
    </vt:vector>
  </HeadingPairs>
  <TitlesOfParts>
    <vt:vector size="189" baseType="lpstr">
      <vt:lpstr>acme secret agent</vt:lpstr>
      <vt:lpstr>Arial Unicode MS</vt:lpstr>
      <vt:lpstr>Crass</vt:lpstr>
      <vt:lpstr>Kosher-Normal</vt:lpstr>
      <vt:lpstr>Limon F1</vt:lpstr>
      <vt:lpstr>Scholar</vt:lpstr>
      <vt:lpstr>Times</vt:lpstr>
      <vt:lpstr>Times Roman</vt:lpstr>
      <vt:lpstr>Accordance</vt:lpstr>
      <vt:lpstr>Arial</vt:lpstr>
      <vt:lpstr>Arial Black</vt:lpstr>
      <vt:lpstr>Arial Narrow</vt:lpstr>
      <vt:lpstr>Bwgrkl</vt:lpstr>
      <vt:lpstr>Calibri</vt:lpstr>
      <vt:lpstr>Century Gothic</vt:lpstr>
      <vt:lpstr>Century Schoolbook</vt:lpstr>
      <vt:lpstr>Comic Sans MS</vt:lpstr>
      <vt:lpstr>Copperplate Gothic Light</vt:lpstr>
      <vt:lpstr>Curlz MT</vt:lpstr>
      <vt:lpstr>Futura</vt:lpstr>
      <vt:lpstr>Garamond</vt:lpstr>
      <vt:lpstr>Helvetica</vt:lpstr>
      <vt:lpstr>Impact</vt:lpstr>
      <vt:lpstr>KeralaLite</vt:lpstr>
      <vt:lpstr>Lucida Grande</vt:lpstr>
      <vt:lpstr>Lucida Handwriting</vt:lpstr>
      <vt:lpstr>Monotype Corsiva</vt:lpstr>
      <vt:lpstr>Monotype Sorts</vt:lpstr>
      <vt:lpstr>Silom</vt:lpstr>
      <vt:lpstr>Tahoma</vt:lpstr>
      <vt:lpstr>Tharmini Plain</vt:lpstr>
      <vt:lpstr>Times New Roman</vt:lpstr>
      <vt:lpstr>Trebuchet MS</vt:lpstr>
      <vt:lpstr>Verdana</vt:lpstr>
      <vt:lpstr>Wingdings</vt:lpstr>
      <vt:lpstr>WwinBurmese</vt:lpstr>
      <vt:lpstr>Fireball</vt:lpstr>
      <vt:lpstr>Maple</vt:lpstr>
      <vt:lpstr>Kimono</vt:lpstr>
      <vt:lpstr>Desk Lamp</vt:lpstr>
      <vt:lpstr>Proposal</vt:lpstr>
      <vt:lpstr>Digital Dots</vt:lpstr>
      <vt:lpstr>Ocean</vt:lpstr>
      <vt:lpstr>Shopping</vt:lpstr>
      <vt:lpstr>Justice</vt:lpstr>
      <vt:lpstr>Finance</vt:lpstr>
      <vt:lpstr>Bright Balloons</vt:lpstr>
      <vt:lpstr>Blank Presentation</vt:lpstr>
      <vt:lpstr>Crumple</vt:lpstr>
      <vt:lpstr>Balance</vt:lpstr>
      <vt:lpstr>Shimmer</vt:lpstr>
      <vt:lpstr>Fossil</vt:lpstr>
      <vt:lpstr>Stream</vt:lpstr>
      <vt:lpstr>Gleam</vt:lpstr>
      <vt:lpstr>Desert</vt:lpstr>
      <vt:lpstr>Leaf Veins</vt:lpstr>
      <vt:lpstr>Marble Top</vt:lpstr>
      <vt:lpstr>Slide</vt:lpstr>
      <vt:lpstr>Borealis</vt:lpstr>
      <vt:lpstr>Starfish</vt:lpstr>
      <vt:lpstr>Medical Glass</vt:lpstr>
      <vt:lpstr>Refined</vt:lpstr>
      <vt:lpstr>Zig Zag</vt:lpstr>
      <vt:lpstr>Default Design</vt:lpstr>
      <vt:lpstr>Twinkle</vt:lpstr>
      <vt:lpstr>Medicine</vt:lpstr>
      <vt:lpstr>Textured</vt:lpstr>
      <vt:lpstr>Wood</vt:lpstr>
      <vt:lpstr>1_Blank Presentation</vt:lpstr>
      <vt:lpstr>2_Blank Presentation</vt:lpstr>
      <vt:lpstr>3_Blank Presentation</vt:lpstr>
      <vt:lpstr>4_Blank Presentation</vt:lpstr>
      <vt:lpstr>5_Blank Presentation</vt:lpstr>
      <vt:lpstr>49_Blank Presentation</vt:lpstr>
      <vt:lpstr>1_Office Theme</vt:lpstr>
      <vt:lpstr>30_Default Design</vt:lpstr>
      <vt:lpstr>4_Default Design</vt:lpstr>
      <vt:lpstr>21_Blank Presentation</vt:lpstr>
      <vt:lpstr>1_Default Design</vt:lpstr>
      <vt:lpstr>2_Shimmer</vt:lpstr>
      <vt:lpstr>كُن عاملًا</vt:lpstr>
      <vt:lpstr>الإيمان داخلي وغير مرئي.</vt:lpstr>
      <vt:lpstr>كيف سيعرف الآخرون أنك مسيحي؟</vt:lpstr>
      <vt:lpstr>كيف سيعرف الآخرون أنك مسيحي؟</vt:lpstr>
      <vt:lpstr>ما هي صفات الايمان؟</vt:lpstr>
      <vt:lpstr>الخلفية   للم يكن المؤمنون اليهود الأوائل  يعيشون خارج إيمانهم.</vt:lpstr>
      <vt:lpstr>نظرة عامة على العهد الجديد</vt:lpstr>
      <vt:lpstr>العنوان</vt:lpstr>
      <vt:lpstr>البيان الموجز</vt:lpstr>
      <vt:lpstr>يعقوب</vt:lpstr>
      <vt:lpstr>Authorship: يعقوب the son of Zebedee?</vt:lpstr>
      <vt:lpstr>Son of Thaddeus or Alphaeus</vt:lpstr>
      <vt:lpstr>اضطهاد مدينة المسيح له</vt:lpstr>
      <vt:lpstr>Brother of Jesus</vt:lpstr>
      <vt:lpstr>من هم  القرّاء الأصليين  لرسالة يعقوب؟</vt:lpstr>
      <vt:lpstr>Jewish Diaspora at Pentecost</vt:lpstr>
      <vt:lpstr>لماذا كتبَ يعقوب؟</vt:lpstr>
      <vt:lpstr>ما هي صفات الايمان؟</vt:lpstr>
      <vt:lpstr>طرق رؤية الإيمان</vt:lpstr>
      <vt:lpstr>Slides on  يعقوب 1 </vt:lpstr>
      <vt:lpstr>طرق رؤية الإيمان</vt:lpstr>
      <vt:lpstr>إشارات يعقوب إلى الموعظة على الجبل</vt:lpstr>
      <vt:lpstr>التجارب، والمغريات والخطية (يعقوب 1: 2- 18). </vt:lpstr>
      <vt:lpstr>يقبل الإيمان التجارب بفرح لأنه يؤمن  أن الله يسمح بالتجارب  لتنمية المثابرة والنضج (2- 4). </vt:lpstr>
      <vt:lpstr>ما هو الطريق من التجارب والفرح؟</vt:lpstr>
      <vt:lpstr>The Fire</vt:lpstr>
      <vt:lpstr>طرق رؤية الإيمان</vt:lpstr>
      <vt:lpstr>Slides on  يعقوب 2 </vt:lpstr>
      <vt:lpstr>السيد والسيدة مايلز</vt:lpstr>
      <vt:lpstr>طرق رؤية الإيمان</vt:lpstr>
      <vt:lpstr>"يا إخوتي، كمؤمنين بربنا يسوع المسيح،  لا تحابوا أحدًأ."</vt:lpstr>
      <vt:lpstr>لماذا لا نحابي الأغنياء؟</vt:lpstr>
      <vt:lpstr>محاباة الأغنياء...</vt:lpstr>
      <vt:lpstr>ما هي المحاباة؟</vt:lpstr>
      <vt:lpstr>محاباة الأغنياء...</vt:lpstr>
      <vt:lpstr>Malayalam</vt:lpstr>
      <vt:lpstr>Burmese</vt:lpstr>
      <vt:lpstr>Tamil</vt:lpstr>
      <vt:lpstr>Cambodian</vt:lpstr>
      <vt:lpstr>Swahili</vt:lpstr>
      <vt:lpstr>Mongolian</vt:lpstr>
      <vt:lpstr>في صف نو بوم الدراسي (ميانمار)</vt:lpstr>
      <vt:lpstr>في منزل نو بوم (ميانمار)</vt:lpstr>
      <vt:lpstr>أيتام نو بوم (ميانمار)</vt:lpstr>
      <vt:lpstr>محاباة الأغنياء...</vt:lpstr>
      <vt:lpstr>هل لي أن أتحقق؟</vt:lpstr>
      <vt:lpstr>طرق رؤية الإيمان</vt:lpstr>
      <vt:lpstr>هل يموت جميع المسيحيين الحقيقيين في الشركة مع الرب؟</vt:lpstr>
      <vt:lpstr>التناقض الظاهري بين بولس ويعقوب حول الإيمان والأعمال</vt:lpstr>
      <vt:lpstr>مارتن لوثر ويعقوب</vt:lpstr>
      <vt:lpstr>يعقوب 2:17</vt:lpstr>
      <vt:lpstr>مناقشة خلاص الربوبيّة</vt:lpstr>
      <vt:lpstr>إذا كنا نتبرر بالإيمان وحده، فما دور الأعمال؟</vt:lpstr>
      <vt:lpstr>رسالة رومية مقابل رسالة يعقوب</vt:lpstr>
      <vt:lpstr>الفكرة الرئيسيّة في يعقوب 2: 14- 26</vt:lpstr>
      <vt:lpstr>هل سيثابر كل مسيحي حقيقي بأمانة حتى الموت ؟</vt:lpstr>
      <vt:lpstr>Slides on  يعقوب  3 </vt:lpstr>
      <vt:lpstr>طرق رؤية الإيمان</vt:lpstr>
      <vt:lpstr>تذليل اللسان (3: 1- 18).</vt:lpstr>
      <vt:lpstr>إعلانات النشرة الحقيقيّة...</vt:lpstr>
      <vt:lpstr>إعلانات  النشرة الحقيقيّة...</vt:lpstr>
      <vt:lpstr>ماذا يقول هذا؟</vt:lpstr>
      <vt:lpstr>الإيمان ينطق بحكمة  لأن الإيمان...</vt:lpstr>
      <vt:lpstr>"فَٱللِّسَانُ نَارٌ! عَالَمُ ٱلْإِثْمِ.  هَكَذَا جُعِلَ فِي أَعْضَائِنَا ٱللِّسَانُ،  ٱلَّذِي يُدَنِّسُ ٱلْجِسْمَ كُلَّهُ،  وَيُضْرِمُ دَائِرَةَ ٱلْكَوْنِ،  وَيُضْرَمُ مِنْ جَهَنَّمَ." (3: 6).</vt:lpstr>
      <vt:lpstr>الإيمان ينطق بحكمة  لأن الإيمان...</vt:lpstr>
      <vt:lpstr>الإيمان ينطق بحكمة  لأن الإيمان...</vt:lpstr>
      <vt:lpstr>Whine List 1</vt:lpstr>
      <vt:lpstr>Whine List 2</vt:lpstr>
      <vt:lpstr>Whine List 3</vt:lpstr>
      <vt:lpstr>Whine List 4</vt:lpstr>
      <vt:lpstr>الإيمان ينطق بحكمة  لأن الإيمان...</vt:lpstr>
      <vt:lpstr>من أين تأتي الحكمة؟  كيف عرّف يعقوب الحكمة؟ </vt:lpstr>
      <vt:lpstr>الحكمتان</vt:lpstr>
      <vt:lpstr>طرق رؤية الإيمان</vt:lpstr>
      <vt:lpstr>Slides on  يعقوب  4 </vt:lpstr>
      <vt:lpstr>James 4:4 (NIV)</vt:lpstr>
      <vt:lpstr>التمييز ضد الحكم</vt:lpstr>
      <vt:lpstr>ملخّص 4: 1- 12</vt:lpstr>
      <vt:lpstr>Planning and Faith</vt:lpstr>
      <vt:lpstr>كيف نلعب دور الله؟</vt:lpstr>
      <vt:lpstr>قواعد لعب دور الله (4: 13)</vt:lpstr>
      <vt:lpstr>تقييم الله الحقيقي</vt:lpstr>
      <vt:lpstr>ما هي الخطة التي تحتاج لتقديمها إلى الله؟</vt:lpstr>
      <vt:lpstr>Slides on  يعقوب   5 </vt:lpstr>
      <vt:lpstr>تحذيرات للأغنياء (يعقوب 5: 1- 6)</vt:lpstr>
      <vt:lpstr>أربعة أنواع من الناس...</vt:lpstr>
      <vt:lpstr>للتوضيح</vt:lpstr>
      <vt:lpstr>طرق رؤية الإيمان</vt:lpstr>
      <vt:lpstr>ما مدى صبركَ؟</vt:lpstr>
      <vt:lpstr>ما مدى صبركَ؟</vt:lpstr>
      <vt:lpstr>كيف يمكننا التحلّي بالصبر؟</vt:lpstr>
      <vt:lpstr>شفاء إلهي اليوم</vt:lpstr>
      <vt:lpstr>العقيدة الرسمية لكنيسة جماعات الله</vt:lpstr>
      <vt:lpstr>صَلّوا، صَلّوا، صَلّوا</vt:lpstr>
      <vt:lpstr>أي نوع من المرض؟</vt:lpstr>
      <vt:lpstr>أي نوع من المسحة؟</vt:lpstr>
      <vt:lpstr>هل الصلاة تعمل؟</vt:lpstr>
      <vt:lpstr>معضلة الألــــم</vt:lpstr>
      <vt:lpstr>ماذا عليكَ أن تفعل؟</vt:lpstr>
      <vt:lpstr>ما هو الطريق إلى الشفاء؟</vt:lpstr>
      <vt:lpstr>عانى ولدنا ستيفن من التهاب الفقّار القسطي (من عمر 7 إلى 11 عامًا)</vt:lpstr>
      <vt:lpstr>يعقوب ٥ : ١٩-٢٠</vt:lpstr>
      <vt:lpstr>من هم الهائمون؟</vt:lpstr>
      <vt:lpstr>جعل هذا النص حقيقي بالنسبة لي</vt:lpstr>
      <vt:lpstr>ما هي صفات الايمان؟</vt:lpstr>
      <vt:lpstr>الفكرة الرئيسة لرسالة يعقوب</vt:lpstr>
      <vt:lpstr>طرق رؤية الإيمان</vt:lpstr>
      <vt:lpstr>Black</vt:lpstr>
      <vt:lpstr>تفسير الكتاب المقدس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Epistle of James</dc:title>
  <dc:creator>Dr Rick Griffith</dc:creator>
  <cp:lastModifiedBy>Rick Griffith</cp:lastModifiedBy>
  <cp:revision>225</cp:revision>
  <dcterms:created xsi:type="dcterms:W3CDTF">2012-03-27T09:12:48Z</dcterms:created>
  <dcterms:modified xsi:type="dcterms:W3CDTF">2023-09-10T17:06:08Z</dcterms:modified>
</cp:coreProperties>
</file>